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6" r:id="rId1"/>
  </p:sldMasterIdLst>
  <p:notesMasterIdLst>
    <p:notesMasterId r:id="rId2"/>
  </p:notesMasterIdLst>
  <p:sldIdLst>
    <p:sldId id="272"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000" autoAdjust="0"/>
    <p:restoredTop sz="94660"/>
  </p:normalViewPr>
  <p:slideViewPr>
    <p:cSldViewPr snapToGrid="0">
      <p:cViewPr varScale="1">
        <p:scale>
          <a:sx n="72" d="100"/>
          <a:sy n="72" d="100"/>
        </p:scale>
        <p:origin x="660" y="78"/>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tableStyles" Target="tableStyles.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67" name=""/>
        <p:cNvGrpSpPr/>
        <p:nvPr/>
      </p:nvGrpSpPr>
      <p:grpSpPr>
        <a:xfrm>
          <a:off x="0" y="0"/>
          <a:ext cx="0" cy="0"/>
          <a:chOff x="0" y="0"/>
          <a:chExt cx="0" cy="0"/>
        </a:xfrm>
      </p:grpSpPr>
      <p:sp>
        <p:nvSpPr>
          <p:cNvPr id="1048718"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19"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20"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21"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22"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23"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9" name=""/>
        <p:cNvGrpSpPr/>
        <p:nvPr/>
      </p:nvGrpSpPr>
      <p:grpSpPr>
        <a:xfrm>
          <a:off x="0" y="0"/>
          <a:ext cx="0" cy="0"/>
          <a:chOff x="0" y="0"/>
          <a:chExt cx="0" cy="0"/>
        </a:xfrm>
      </p:grpSpPr>
      <p:sp>
        <p:nvSpPr>
          <p:cNvPr id="1048583"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dirty="0" lang="en-US"/>
          </a:p>
        </p:txBody>
      </p:sp>
      <p:sp>
        <p:nvSpPr>
          <p:cNvPr id="1048584" name="Subtitle 2"/>
          <p:cNvSpPr>
            <a:spLocks noGrp="1"/>
          </p:cNvSpPr>
          <p:nvPr>
            <p:ph type="subTitle" idx="1"/>
          </p:nvPr>
        </p:nvSpPr>
        <p:spPr>
          <a:xfrm>
            <a:off x="1154955" y="4777380"/>
            <a:ext cx="8825658" cy="861420"/>
          </a:xfrm>
        </p:spPr>
        <p:txBody>
          <a:bodyPr anchor="t"/>
          <a:lstStyle>
            <a:lvl1pPr algn="l" indent="0" marL="0">
              <a:buNone/>
              <a:defRPr cap="all">
                <a:solidFill>
                  <a:schemeClr val="bg2">
                    <a:lumMod val="40000"/>
                    <a:lumOff val="60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dirty="0" lang="en-US"/>
          </a:p>
        </p:txBody>
      </p:sp>
      <p:sp>
        <p:nvSpPr>
          <p:cNvPr id="1048585"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586" name="Footer Placeholder 4"/>
          <p:cNvSpPr>
            <a:spLocks noGrp="1"/>
          </p:cNvSpPr>
          <p:nvPr>
            <p:ph type="ftr" sz="quarter" idx="11"/>
          </p:nvPr>
        </p:nvSpPr>
        <p:spPr/>
        <p:txBody>
          <a:bodyPr/>
          <a:p>
            <a:endParaRPr lang="en-US"/>
          </a:p>
        </p:txBody>
      </p:sp>
      <p:sp>
        <p:nvSpPr>
          <p:cNvPr id="1048587"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6" name=""/>
        <p:cNvGrpSpPr/>
        <p:nvPr/>
      </p:nvGrpSpPr>
      <p:grpSpPr>
        <a:xfrm>
          <a:off x="0" y="0"/>
          <a:ext cx="0" cy="0"/>
          <a:chOff x="0" y="0"/>
          <a:chExt cx="0" cy="0"/>
        </a:xfrm>
      </p:grpSpPr>
      <p:sp>
        <p:nvSpPr>
          <p:cNvPr id="1048590" name="Title 1"/>
          <p:cNvSpPr>
            <a:spLocks noGrp="1"/>
          </p:cNvSpPr>
          <p:nvPr>
            <p:ph type="title"/>
          </p:nvPr>
        </p:nvSpPr>
        <p:spPr/>
        <p:txBody>
          <a:bodyPr/>
          <a:p>
            <a:r>
              <a:rPr lang="en-US"/>
              <a:t>Click to edit Master title style</a:t>
            </a:r>
            <a:endParaRPr dirty="0" lang="en-US"/>
          </a:p>
        </p:txBody>
      </p:sp>
      <p:sp>
        <p:nvSpPr>
          <p:cNvPr id="1048591" name="Content Placeholder 2"/>
          <p:cNvSpPr>
            <a:spLocks noGrp="1"/>
          </p:cNvSpPr>
          <p:nvPr>
            <p:ph idx="1"/>
          </p:nvPr>
        </p:nvSpPr>
        <p:spPr/>
        <p:txBody>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92"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593" name="Footer Placeholder 4"/>
          <p:cNvSpPr>
            <a:spLocks noGrp="1"/>
          </p:cNvSpPr>
          <p:nvPr>
            <p:ph type="ftr" sz="quarter" idx="11"/>
          </p:nvPr>
        </p:nvSpPr>
        <p:spPr/>
        <p:txBody>
          <a:bodyPr/>
          <a:p>
            <a:endParaRPr lang="en-US"/>
          </a:p>
        </p:txBody>
      </p:sp>
      <p:sp>
        <p:nvSpPr>
          <p:cNvPr id="1048594"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6" name=""/>
        <p:cNvGrpSpPr/>
        <p:nvPr/>
      </p:nvGrpSpPr>
      <p:grpSpPr>
        <a:xfrm>
          <a:off x="0" y="0"/>
          <a:ext cx="0" cy="0"/>
          <a:chOff x="0" y="0"/>
          <a:chExt cx="0" cy="0"/>
        </a:xfrm>
      </p:grpSpPr>
      <p:sp>
        <p:nvSpPr>
          <p:cNvPr id="1048656" name="Title 1"/>
          <p:cNvSpPr>
            <a:spLocks noGrp="1"/>
          </p:cNvSpPr>
          <p:nvPr>
            <p:ph type="title"/>
          </p:nvPr>
        </p:nvSpPr>
        <p:spPr>
          <a:xfrm>
            <a:off x="1154956" y="2861733"/>
            <a:ext cx="8825657" cy="1915647"/>
          </a:xfrm>
        </p:spPr>
        <p:txBody>
          <a:bodyPr anchor="b"/>
          <a:lstStyle>
            <a:lvl1pPr algn="l">
              <a:defRPr b="0" cap="none" sz="4000"/>
            </a:lvl1pPr>
          </a:lstStyle>
          <a:p>
            <a:r>
              <a:rPr lang="en-US"/>
              <a:t>Click to edit Master title style</a:t>
            </a:r>
            <a:endParaRPr dirty="0" lang="en-US"/>
          </a:p>
        </p:txBody>
      </p:sp>
      <p:sp>
        <p:nvSpPr>
          <p:cNvPr id="1048657" name="Text Placeholder 2"/>
          <p:cNvSpPr>
            <a:spLocks noGrp="1"/>
          </p:cNvSpPr>
          <p:nvPr>
            <p:ph type="body" idx="1"/>
          </p:nvPr>
        </p:nvSpPr>
        <p:spPr>
          <a:xfrm>
            <a:off x="1154955" y="4777381"/>
            <a:ext cx="8825658" cy="860400"/>
          </a:xfrm>
        </p:spPr>
        <p:txBody>
          <a:bodyPr anchor="t"/>
          <a:lstStyle>
            <a:lvl1pPr algn="l" indent="0" marL="0">
              <a:buNone/>
              <a:defRPr cap="all" sz="2000">
                <a:solidFill>
                  <a:schemeClr val="bg2">
                    <a:lumMod val="40000"/>
                    <a:lumOff val="6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58"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659" name="Footer Placeholder 4"/>
          <p:cNvSpPr>
            <a:spLocks noGrp="1"/>
          </p:cNvSpPr>
          <p:nvPr>
            <p:ph type="ftr" sz="quarter" idx="11"/>
          </p:nvPr>
        </p:nvSpPr>
        <p:spPr/>
        <p:txBody>
          <a:bodyPr/>
          <a:p>
            <a:endParaRPr lang="en-US"/>
          </a:p>
        </p:txBody>
      </p:sp>
      <p:sp>
        <p:nvSpPr>
          <p:cNvPr id="1048660"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2" name=""/>
        <p:cNvGrpSpPr/>
        <p:nvPr/>
      </p:nvGrpSpPr>
      <p:grpSpPr>
        <a:xfrm>
          <a:off x="0" y="0"/>
          <a:ext cx="0" cy="0"/>
          <a:chOff x="0" y="0"/>
          <a:chExt cx="0" cy="0"/>
        </a:xfrm>
      </p:grpSpPr>
      <p:sp>
        <p:nvSpPr>
          <p:cNvPr id="1048691" name="Title 1"/>
          <p:cNvSpPr>
            <a:spLocks noGrp="1"/>
          </p:cNvSpPr>
          <p:nvPr>
            <p:ph type="title"/>
          </p:nvPr>
        </p:nvSpPr>
        <p:spPr/>
        <p:txBody>
          <a:bodyPr/>
          <a:p>
            <a:r>
              <a:rPr lang="en-US"/>
              <a:t>Click to edit Master title style</a:t>
            </a:r>
            <a:endParaRPr dirty="0" lang="en-US"/>
          </a:p>
        </p:txBody>
      </p:sp>
      <p:sp>
        <p:nvSpPr>
          <p:cNvPr id="1048692"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3"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4" name="Date Placeholder 4"/>
          <p:cNvSpPr>
            <a:spLocks noGrp="1"/>
          </p:cNvSpPr>
          <p:nvPr>
            <p:ph type="dt" sz="half" idx="10"/>
          </p:nvPr>
        </p:nvSpPr>
        <p:spPr/>
        <p:txBody>
          <a:bodyPr/>
          <a:p>
            <a:fld id="{2594BEFD-CC06-40F3-BD0A-3707B66CE27F}" type="datetimeFigureOut">
              <a:rPr lang="en-US" smtClean="0"/>
              <a:t>12/12/2020</a:t>
            </a:fld>
            <a:endParaRPr lang="en-US"/>
          </a:p>
        </p:txBody>
      </p:sp>
      <p:sp>
        <p:nvSpPr>
          <p:cNvPr id="1048695" name="Footer Placeholder 5"/>
          <p:cNvSpPr>
            <a:spLocks noGrp="1"/>
          </p:cNvSpPr>
          <p:nvPr>
            <p:ph type="ftr" sz="quarter" idx="11"/>
          </p:nvPr>
        </p:nvSpPr>
        <p:spPr/>
        <p:txBody>
          <a:bodyPr/>
          <a:p>
            <a:endParaRPr lang="en-US"/>
          </a:p>
        </p:txBody>
      </p:sp>
      <p:sp>
        <p:nvSpPr>
          <p:cNvPr id="1048696" name="Slide Number Placeholder 6"/>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7" name=""/>
        <p:cNvGrpSpPr/>
        <p:nvPr/>
      </p:nvGrpSpPr>
      <p:grpSpPr>
        <a:xfrm>
          <a:off x="0" y="0"/>
          <a:ext cx="0" cy="0"/>
          <a:chOff x="0" y="0"/>
          <a:chExt cx="0" cy="0"/>
        </a:xfrm>
      </p:grpSpPr>
      <p:sp>
        <p:nvSpPr>
          <p:cNvPr id="1048661" name="Title 1"/>
          <p:cNvSpPr>
            <a:spLocks noGrp="1"/>
          </p:cNvSpPr>
          <p:nvPr>
            <p:ph type="title"/>
          </p:nvPr>
        </p:nvSpPr>
        <p:spPr/>
        <p:txBody>
          <a:bodyPr/>
          <a:p>
            <a:r>
              <a:rPr lang="en-US"/>
              <a:t>Click to edit Master title style</a:t>
            </a:r>
            <a:endParaRPr dirty="0" lang="en-US"/>
          </a:p>
        </p:txBody>
      </p:sp>
      <p:sp>
        <p:nvSpPr>
          <p:cNvPr id="1048662" name="Text Placeholder 2"/>
          <p:cNvSpPr>
            <a:spLocks noGrp="1"/>
          </p:cNvSpPr>
          <p:nvPr>
            <p:ph type="body" idx="1"/>
          </p:nvPr>
        </p:nvSpPr>
        <p:spPr>
          <a:xfrm>
            <a:off x="1103313" y="1905000"/>
            <a:ext cx="4396338"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6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64" name="Text Placeholder 4"/>
          <p:cNvSpPr>
            <a:spLocks noGrp="1"/>
          </p:cNvSpPr>
          <p:nvPr>
            <p:ph type="body" sz="quarter" idx="3"/>
          </p:nvPr>
        </p:nvSpPr>
        <p:spPr>
          <a:xfrm>
            <a:off x="5654495" y="1905000"/>
            <a:ext cx="4396339"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6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66" name="Date Placeholder 6"/>
          <p:cNvSpPr>
            <a:spLocks noGrp="1"/>
          </p:cNvSpPr>
          <p:nvPr>
            <p:ph type="dt" sz="half" idx="10"/>
          </p:nvPr>
        </p:nvSpPr>
        <p:spPr/>
        <p:txBody>
          <a:bodyPr/>
          <a:p>
            <a:fld id="{2594BEFD-CC06-40F3-BD0A-3707B66CE27F}" type="datetimeFigureOut">
              <a:rPr lang="en-US" smtClean="0"/>
              <a:t>12/12/2020</a:t>
            </a:fld>
            <a:endParaRPr lang="en-US"/>
          </a:p>
        </p:txBody>
      </p:sp>
      <p:sp>
        <p:nvSpPr>
          <p:cNvPr id="1048667" name="Footer Placeholder 7"/>
          <p:cNvSpPr>
            <a:spLocks noGrp="1"/>
          </p:cNvSpPr>
          <p:nvPr>
            <p:ph type="ftr" sz="quarter" idx="11"/>
          </p:nvPr>
        </p:nvSpPr>
        <p:spPr/>
        <p:txBody>
          <a:bodyPr/>
          <a:p>
            <a:endParaRPr lang="en-US"/>
          </a:p>
        </p:txBody>
      </p:sp>
      <p:sp>
        <p:nvSpPr>
          <p:cNvPr id="1048668" name="Slide Number Placeholder 8"/>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1" name=""/>
        <p:cNvGrpSpPr/>
        <p:nvPr/>
      </p:nvGrpSpPr>
      <p:grpSpPr>
        <a:xfrm>
          <a:off x="0" y="0"/>
          <a:ext cx="0" cy="0"/>
          <a:chOff x="0" y="0"/>
          <a:chExt cx="0" cy="0"/>
        </a:xfrm>
      </p:grpSpPr>
      <p:sp>
        <p:nvSpPr>
          <p:cNvPr id="1048623" name="Title 1"/>
          <p:cNvSpPr>
            <a:spLocks noGrp="1"/>
          </p:cNvSpPr>
          <p:nvPr>
            <p:ph type="title"/>
          </p:nvPr>
        </p:nvSpPr>
        <p:spPr/>
        <p:txBody>
          <a:bodyPr/>
          <a:p>
            <a:r>
              <a:rPr lang="en-US"/>
              <a:t>Click to edit Master title style</a:t>
            </a:r>
            <a:endParaRPr dirty="0" lang="en-US"/>
          </a:p>
        </p:txBody>
      </p:sp>
      <p:sp>
        <p:nvSpPr>
          <p:cNvPr id="1048624" name="Date Placeholder 2"/>
          <p:cNvSpPr>
            <a:spLocks noGrp="1"/>
          </p:cNvSpPr>
          <p:nvPr>
            <p:ph type="dt" sz="half" idx="10"/>
          </p:nvPr>
        </p:nvSpPr>
        <p:spPr/>
        <p:txBody>
          <a:bodyPr/>
          <a:p>
            <a:fld id="{2594BEFD-CC06-40F3-BD0A-3707B66CE27F}" type="datetimeFigureOut">
              <a:rPr lang="en-US" smtClean="0"/>
              <a:t>12/12/2020</a:t>
            </a:fld>
            <a:endParaRPr lang="en-US"/>
          </a:p>
        </p:txBody>
      </p:sp>
      <p:sp>
        <p:nvSpPr>
          <p:cNvPr id="1048625" name="Footer Placeholder 3"/>
          <p:cNvSpPr>
            <a:spLocks noGrp="1"/>
          </p:cNvSpPr>
          <p:nvPr>
            <p:ph type="ftr" sz="quarter" idx="11"/>
          </p:nvPr>
        </p:nvSpPr>
        <p:spPr/>
        <p:txBody>
          <a:bodyPr/>
          <a:p>
            <a:endParaRPr lang="en-US"/>
          </a:p>
        </p:txBody>
      </p:sp>
      <p:sp>
        <p:nvSpPr>
          <p:cNvPr id="1048626" name="Slide Number Placeholder 4"/>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8" name=""/>
        <p:cNvGrpSpPr/>
        <p:nvPr/>
      </p:nvGrpSpPr>
      <p:grpSpPr>
        <a:xfrm>
          <a:off x="0" y="0"/>
          <a:ext cx="0" cy="0"/>
          <a:chOff x="0" y="0"/>
          <a:chExt cx="0" cy="0"/>
        </a:xfrm>
      </p:grpSpPr>
      <p:sp>
        <p:nvSpPr>
          <p:cNvPr id="1048669" name="Date Placeholder 1"/>
          <p:cNvSpPr>
            <a:spLocks noGrp="1"/>
          </p:cNvSpPr>
          <p:nvPr>
            <p:ph type="dt" sz="half" idx="10"/>
          </p:nvPr>
        </p:nvSpPr>
        <p:spPr/>
        <p:txBody>
          <a:bodyPr/>
          <a:p>
            <a:fld id="{2594BEFD-CC06-40F3-BD0A-3707B66CE27F}" type="datetimeFigureOut">
              <a:rPr lang="en-US" smtClean="0"/>
              <a:t>12/12/2020</a:t>
            </a:fld>
            <a:endParaRPr lang="en-US"/>
          </a:p>
        </p:txBody>
      </p:sp>
      <p:sp>
        <p:nvSpPr>
          <p:cNvPr id="1048670" name="Footer Placeholder 2"/>
          <p:cNvSpPr>
            <a:spLocks noGrp="1"/>
          </p:cNvSpPr>
          <p:nvPr>
            <p:ph type="ftr" sz="quarter" idx="11"/>
          </p:nvPr>
        </p:nvSpPr>
        <p:spPr/>
        <p:txBody>
          <a:bodyPr/>
          <a:p>
            <a:endParaRPr lang="en-US"/>
          </a:p>
        </p:txBody>
      </p:sp>
      <p:sp>
        <p:nvSpPr>
          <p:cNvPr id="1048671" name="Slide Number Placeholder 3"/>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4" name=""/>
        <p:cNvGrpSpPr/>
        <p:nvPr/>
      </p:nvGrpSpPr>
      <p:grpSpPr>
        <a:xfrm>
          <a:off x="0" y="0"/>
          <a:ext cx="0" cy="0"/>
          <a:chOff x="0" y="0"/>
          <a:chExt cx="0" cy="0"/>
        </a:xfrm>
      </p:grpSpPr>
      <p:sp>
        <p:nvSpPr>
          <p:cNvPr id="1048707" name="Title 1"/>
          <p:cNvSpPr>
            <a:spLocks noGrp="1"/>
          </p:cNvSpPr>
          <p:nvPr>
            <p:ph type="title"/>
          </p:nvPr>
        </p:nvSpPr>
        <p:spPr>
          <a:xfrm>
            <a:off x="1154953" y="1447800"/>
            <a:ext cx="3401064" cy="1447800"/>
          </a:xfrm>
        </p:spPr>
        <p:txBody>
          <a:bodyPr anchor="b"/>
          <a:lstStyle>
            <a:lvl1pPr algn="l">
              <a:defRPr b="0" sz="2400"/>
            </a:lvl1pPr>
          </a:lstStyle>
          <a:p>
            <a:r>
              <a:rPr lang="en-US"/>
              <a:t>Click to edit Master title style</a:t>
            </a:r>
            <a:endParaRPr dirty="0" lang="en-US"/>
          </a:p>
        </p:txBody>
      </p:sp>
      <p:sp>
        <p:nvSpPr>
          <p:cNvPr id="104870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09" name="Text Placeholder 3"/>
          <p:cNvSpPr>
            <a:spLocks noGrp="1"/>
          </p:cNvSpPr>
          <p:nvPr>
            <p:ph type="body" sz="half" idx="2"/>
          </p:nvPr>
        </p:nvSpPr>
        <p:spPr>
          <a:xfrm>
            <a:off x="1154953" y="3129280"/>
            <a:ext cx="3401063" cy="2895599"/>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10" name="Date Placeholder 4"/>
          <p:cNvSpPr>
            <a:spLocks noGrp="1"/>
          </p:cNvSpPr>
          <p:nvPr>
            <p:ph type="dt" sz="half" idx="10"/>
          </p:nvPr>
        </p:nvSpPr>
        <p:spPr/>
        <p:txBody>
          <a:bodyPr/>
          <a:p>
            <a:fld id="{2594BEFD-CC06-40F3-BD0A-3707B66CE27F}" type="datetimeFigureOut">
              <a:rPr lang="en-US" smtClean="0"/>
              <a:t>12/12/2020</a:t>
            </a:fld>
            <a:endParaRPr lang="en-US"/>
          </a:p>
        </p:txBody>
      </p:sp>
      <p:sp>
        <p:nvSpPr>
          <p:cNvPr id="1048711" name="Footer Placeholder 5"/>
          <p:cNvSpPr>
            <a:spLocks noGrp="1"/>
          </p:cNvSpPr>
          <p:nvPr>
            <p:ph type="ftr" sz="quarter" idx="11"/>
          </p:nvPr>
        </p:nvSpPr>
        <p:spPr/>
        <p:txBody>
          <a:bodyPr/>
          <a:p>
            <a:endParaRPr lang="en-US"/>
          </a:p>
        </p:txBody>
      </p:sp>
      <p:sp>
        <p:nvSpPr>
          <p:cNvPr id="1048712" name="Slide Number Placeholder 6"/>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4" name=""/>
        <p:cNvGrpSpPr/>
        <p:nvPr/>
      </p:nvGrpSpPr>
      <p:grpSpPr>
        <a:xfrm>
          <a:off x="0" y="0"/>
          <a:ext cx="0" cy="0"/>
          <a:chOff x="0" y="0"/>
          <a:chExt cx="0" cy="0"/>
        </a:xfrm>
      </p:grpSpPr>
      <p:sp>
        <p:nvSpPr>
          <p:cNvPr id="1048637" name="Title 1"/>
          <p:cNvSpPr>
            <a:spLocks noGrp="1"/>
          </p:cNvSpPr>
          <p:nvPr>
            <p:ph type="title"/>
          </p:nvPr>
        </p:nvSpPr>
        <p:spPr>
          <a:xfrm>
            <a:off x="1153907" y="1854192"/>
            <a:ext cx="5092906" cy="1574808"/>
          </a:xfrm>
        </p:spPr>
        <p:txBody>
          <a:bodyPr anchor="b">
            <a:normAutofit/>
          </a:bodyPr>
          <a:lstStyle>
            <a:lvl1pPr algn="l">
              <a:defRPr b="0" sz="3600"/>
            </a:lvl1pPr>
          </a:lstStyle>
          <a:p>
            <a:r>
              <a:rPr lang="en-US"/>
              <a:t>Click to edit Master title style</a:t>
            </a:r>
            <a:endParaRPr dirty="0" lang="en-US"/>
          </a:p>
        </p:txBody>
      </p:sp>
      <p:sp>
        <p:nvSpPr>
          <p:cNvPr id="1048638" name="Picture Placeholder 2"/>
          <p:cNvSpPr>
            <a:spLocks noChangeAspect="1" noGrp="1"/>
          </p:cNvSpPr>
          <p:nvPr>
            <p:ph type="pic" idx="1"/>
          </p:nvPr>
        </p:nvSpPr>
        <p:spPr>
          <a:xfrm>
            <a:off x="6949546" y="1143000"/>
            <a:ext cx="3200400" cy="4572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39" name="Text Placeholder 3"/>
          <p:cNvSpPr>
            <a:spLocks noGrp="1"/>
          </p:cNvSpPr>
          <p:nvPr>
            <p:ph type="body" sz="half" idx="2"/>
          </p:nvPr>
        </p:nvSpPr>
        <p:spPr>
          <a:xfrm>
            <a:off x="1154954" y="3657600"/>
            <a:ext cx="5084979" cy="1371600"/>
          </a:xfrm>
        </p:spPr>
        <p:txBody>
          <a:bodyPr>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40" name="Date Placeholder 4"/>
          <p:cNvSpPr>
            <a:spLocks noGrp="1"/>
          </p:cNvSpPr>
          <p:nvPr>
            <p:ph type="dt" sz="half" idx="10"/>
          </p:nvPr>
        </p:nvSpPr>
        <p:spPr/>
        <p:txBody>
          <a:bodyPr/>
          <a:p>
            <a:fld id="{2594BEFD-CC06-40F3-BD0A-3707B66CE27F}" type="datetimeFigureOut">
              <a:rPr lang="en-US" smtClean="0"/>
              <a:t>12/12/2020</a:t>
            </a:fld>
            <a:endParaRPr lang="en-US"/>
          </a:p>
        </p:txBody>
      </p:sp>
      <p:sp>
        <p:nvSpPr>
          <p:cNvPr id="1048641" name="Footer Placeholder 5"/>
          <p:cNvSpPr>
            <a:spLocks noGrp="1"/>
          </p:cNvSpPr>
          <p:nvPr>
            <p:ph type="ftr" sz="quarter" idx="11"/>
          </p:nvPr>
        </p:nvSpPr>
        <p:spPr/>
        <p:txBody>
          <a:bodyPr/>
          <a:p>
            <a:endParaRPr lang="en-US"/>
          </a:p>
        </p:txBody>
      </p:sp>
      <p:sp>
        <p:nvSpPr>
          <p:cNvPr id="1048642" name="Slide Number Placeholder 6"/>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61" name=""/>
        <p:cNvGrpSpPr/>
        <p:nvPr/>
      </p:nvGrpSpPr>
      <p:grpSpPr>
        <a:xfrm>
          <a:off x="0" y="0"/>
          <a:ext cx="0" cy="0"/>
          <a:chOff x="0" y="0"/>
          <a:chExt cx="0" cy="0"/>
        </a:xfrm>
      </p:grpSpPr>
      <p:sp>
        <p:nvSpPr>
          <p:cNvPr id="1048685" name="Title 1"/>
          <p:cNvSpPr>
            <a:spLocks noGrp="1"/>
          </p:cNvSpPr>
          <p:nvPr>
            <p:ph type="title"/>
          </p:nvPr>
        </p:nvSpPr>
        <p:spPr>
          <a:xfrm>
            <a:off x="1154956" y="4800587"/>
            <a:ext cx="8825657" cy="566738"/>
          </a:xfrm>
        </p:spPr>
        <p:txBody>
          <a:bodyPr anchor="b">
            <a:normAutofit/>
          </a:bodyPr>
          <a:lstStyle>
            <a:lvl1pPr algn="l">
              <a:defRPr b="0" sz="2400"/>
            </a:lvl1pPr>
          </a:lstStyle>
          <a:p>
            <a:r>
              <a:rPr lang="en-US"/>
              <a:t>Click to edit Master title style</a:t>
            </a:r>
            <a:endParaRPr dirty="0" lang="en-US"/>
          </a:p>
        </p:txBody>
      </p:sp>
      <p:sp>
        <p:nvSpPr>
          <p:cNvPr id="1048686" name="Picture Placeholder 2"/>
          <p:cNvSpPr>
            <a:spLocks noChangeAspect="1" noGrp="1"/>
          </p:cNvSpPr>
          <p:nvPr>
            <p:ph type="pic" idx="1"/>
          </p:nvPr>
        </p:nvSpPr>
        <p:spPr>
          <a:xfrm>
            <a:off x="1154955" y="685800"/>
            <a:ext cx="8825658" cy="3640666"/>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87" name="Text Placeholder 3"/>
          <p:cNvSpPr>
            <a:spLocks noGrp="1"/>
          </p:cNvSpPr>
          <p:nvPr>
            <p:ph type="body" sz="half" idx="2"/>
          </p:nvPr>
        </p:nvSpPr>
        <p:spPr>
          <a:xfrm>
            <a:off x="1154956" y="5367325"/>
            <a:ext cx="8825656" cy="493712"/>
          </a:xfrm>
        </p:spPr>
        <p:txBody>
          <a:bodyPr>
            <a:normAutofit/>
          </a:bodyPr>
          <a:lstStyle>
            <a:lvl1pPr indent="0" marL="0">
              <a:buNone/>
              <a:defRPr sz="12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88" name="Date Placeholder 4"/>
          <p:cNvSpPr>
            <a:spLocks noGrp="1"/>
          </p:cNvSpPr>
          <p:nvPr>
            <p:ph type="dt" sz="half" idx="10"/>
          </p:nvPr>
        </p:nvSpPr>
        <p:spPr/>
        <p:txBody>
          <a:bodyPr/>
          <a:p>
            <a:fld id="{2594BEFD-CC06-40F3-BD0A-3707B66CE27F}" type="datetimeFigureOut">
              <a:rPr lang="en-US" smtClean="0"/>
              <a:t>12/12/2020</a:t>
            </a:fld>
            <a:endParaRPr lang="en-US"/>
          </a:p>
        </p:txBody>
      </p:sp>
      <p:sp>
        <p:nvSpPr>
          <p:cNvPr id="1048689" name="Footer Placeholder 5"/>
          <p:cNvSpPr>
            <a:spLocks noGrp="1"/>
          </p:cNvSpPr>
          <p:nvPr>
            <p:ph type="ftr" sz="quarter" idx="11"/>
          </p:nvPr>
        </p:nvSpPr>
        <p:spPr/>
        <p:txBody>
          <a:bodyPr/>
          <a:p>
            <a:endParaRPr lang="en-US"/>
          </a:p>
        </p:txBody>
      </p:sp>
      <p:sp>
        <p:nvSpPr>
          <p:cNvPr id="1048690" name="Slide Number Placeholder 6"/>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53" name=""/>
        <p:cNvGrpSpPr/>
        <p:nvPr/>
      </p:nvGrpSpPr>
      <p:grpSpPr>
        <a:xfrm>
          <a:off x="0" y="0"/>
          <a:ext cx="0" cy="0"/>
          <a:chOff x="0" y="0"/>
          <a:chExt cx="0" cy="0"/>
        </a:xfrm>
      </p:grpSpPr>
      <p:sp>
        <p:nvSpPr>
          <p:cNvPr id="104863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dirty="0" lang="en-US"/>
          </a:p>
        </p:txBody>
      </p:sp>
      <p:sp>
        <p:nvSpPr>
          <p:cNvPr id="1048633" name="Text Placeholder 3"/>
          <p:cNvSpPr>
            <a:spLocks noGrp="1"/>
          </p:cNvSpPr>
          <p:nvPr>
            <p:ph type="body" sz="half" idx="2"/>
          </p:nvPr>
        </p:nvSpPr>
        <p:spPr>
          <a:xfrm>
            <a:off x="1154954" y="3657600"/>
            <a:ext cx="8825659" cy="2362200"/>
          </a:xfrm>
        </p:spPr>
        <p:txBody>
          <a:bodyPr anchor="ctr">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34"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635" name="Footer Placeholder 4"/>
          <p:cNvSpPr>
            <a:spLocks noGrp="1"/>
          </p:cNvSpPr>
          <p:nvPr>
            <p:ph type="ftr" sz="quarter" idx="11"/>
          </p:nvPr>
        </p:nvSpPr>
        <p:spPr/>
        <p:txBody>
          <a:bodyPr/>
          <a:p>
            <a:endParaRPr lang="en-US"/>
          </a:p>
        </p:txBody>
      </p:sp>
      <p:sp>
        <p:nvSpPr>
          <p:cNvPr id="1048636"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60" name=""/>
        <p:cNvGrpSpPr/>
        <p:nvPr/>
      </p:nvGrpSpPr>
      <p:grpSpPr>
        <a:xfrm>
          <a:off x="0" y="0"/>
          <a:ext cx="0" cy="0"/>
          <a:chOff x="0" y="0"/>
          <a:chExt cx="0" cy="0"/>
        </a:xfrm>
      </p:grpSpPr>
      <p:sp>
        <p:nvSpPr>
          <p:cNvPr id="1048677"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dirty="0" lang="en-US"/>
          </a:p>
        </p:txBody>
      </p:sp>
      <p:sp>
        <p:nvSpPr>
          <p:cNvPr id="1048678" name="Text Placeholder 3"/>
          <p:cNvSpPr>
            <a:spLocks noGrp="1"/>
          </p:cNvSpPr>
          <p:nvPr>
            <p:ph type="body" sz="half" idx="14"/>
          </p:nvPr>
        </p:nvSpPr>
        <p:spPr>
          <a:xfrm>
            <a:off x="1930400" y="3771174"/>
            <a:ext cx="7279649" cy="342174"/>
          </a:xfrm>
        </p:spPr>
        <p:txBody>
          <a:bodyPr anchor="t" bIns="45720" lIns="91440" rIns="91440" rtlCol="0" tIns="45720" vert="horz">
            <a:normAutofit/>
          </a:bodyPr>
          <a:lstStyle>
            <a:lvl1pPr indent="0" marL="0">
              <a:buNone/>
              <a:defRPr b="0" cap="small" dirty="0" sz="1400" i="0" kern="1200" lang="en-US">
                <a:solidFill>
                  <a:schemeClr val="bg2">
                    <a:lumMod val="40000"/>
                    <a:lumOff val="60000"/>
                  </a:schemeClr>
                </a:solidFill>
                <a:latin typeface="+mj-lt"/>
                <a:ea typeface="+mj-ea"/>
                <a:cs typeface="+mj-cs"/>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indent="0" lvl="0" marL="0">
              <a:buNone/>
            </a:pPr>
            <a:r>
              <a:rPr lang="en-US"/>
              <a:t>Click to edit Master text styles</a:t>
            </a:r>
          </a:p>
        </p:txBody>
      </p:sp>
      <p:sp>
        <p:nvSpPr>
          <p:cNvPr id="1048679" name="Text Placeholder 3"/>
          <p:cNvSpPr>
            <a:spLocks noGrp="1"/>
          </p:cNvSpPr>
          <p:nvPr>
            <p:ph type="body" sz="half" idx="2"/>
          </p:nvPr>
        </p:nvSpPr>
        <p:spPr>
          <a:xfrm>
            <a:off x="1154954" y="4350657"/>
            <a:ext cx="8825659" cy="1676400"/>
          </a:xfrm>
        </p:spPr>
        <p:txBody>
          <a:bodyPr anchor="ctr">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80"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681" name="Footer Placeholder 4"/>
          <p:cNvSpPr>
            <a:spLocks noGrp="1"/>
          </p:cNvSpPr>
          <p:nvPr>
            <p:ph type="ftr" sz="quarter" idx="11"/>
          </p:nvPr>
        </p:nvSpPr>
        <p:spPr/>
        <p:txBody>
          <a:bodyPr/>
          <a:p>
            <a:endParaRPr lang="en-US"/>
          </a:p>
        </p:txBody>
      </p:sp>
      <p:sp>
        <p:nvSpPr>
          <p:cNvPr id="1048682" name="Slide Number Placeholder 5"/>
          <p:cNvSpPr>
            <a:spLocks noGrp="1"/>
          </p:cNvSpPr>
          <p:nvPr>
            <p:ph type="sldNum" sz="quarter" idx="12"/>
          </p:nvPr>
        </p:nvSpPr>
        <p:spPr/>
        <p:txBody>
          <a:bodyPr/>
          <a:p>
            <a:fld id="{514174D4-DE43-46BF-BB5E-D87917CB126C}" type="slidenum">
              <a:rPr lang="en-US" smtClean="0"/>
              <a:t>‹#›</a:t>
            </a:fld>
            <a:endParaRPr lang="en-US"/>
          </a:p>
        </p:txBody>
      </p:sp>
      <p:sp>
        <p:nvSpPr>
          <p:cNvPr id="1048683" name="TextBox 11"/>
          <p:cNvSpPr txBox="1"/>
          <p:nvPr/>
        </p:nvSpPr>
        <p:spPr>
          <a:xfrm>
            <a:off x="898295" y="971253"/>
            <a:ext cx="801912" cy="1969770"/>
          </a:xfrm>
          <a:prstGeom prst="rect"/>
          <a:noFill/>
        </p:spPr>
        <p:txBody>
          <a:bodyPr rtlCol="0" wrap="square">
            <a:spAutoFit/>
          </a:bodyPr>
          <a:lstStyle>
            <a:defPPr>
              <a:defRPr lang="en-US"/>
            </a:defPPr>
            <a:lvl1pPr algn="r">
              <a:defRPr b="0" sz="12200" i="0">
                <a:solidFill>
                  <a:schemeClr val="bg2">
                    <a:lumMod val="40000"/>
                    <a:lumOff val="60000"/>
                  </a:schemeClr>
                </a:solidFill>
                <a:latin typeface="Arial"/>
                <a:ea typeface="+mj-ea"/>
                <a:cs typeface="+mj-cs"/>
              </a:defRPr>
            </a:lvl1pPr>
          </a:lstStyle>
          <a:p>
            <a:pPr lvl="0"/>
            <a:r>
              <a:rPr dirty="0" lang="en-US"/>
              <a:t>“</a:t>
            </a:r>
          </a:p>
        </p:txBody>
      </p:sp>
      <p:sp>
        <p:nvSpPr>
          <p:cNvPr id="1048684" name="TextBox 14"/>
          <p:cNvSpPr txBox="1"/>
          <p:nvPr/>
        </p:nvSpPr>
        <p:spPr>
          <a:xfrm>
            <a:off x="9330490" y="2613787"/>
            <a:ext cx="801912" cy="1969770"/>
          </a:xfrm>
          <a:prstGeom prst="rect"/>
          <a:noFill/>
        </p:spPr>
        <p:txBody>
          <a:bodyPr rtlCol="0" wrap="square">
            <a:spAutoFit/>
          </a:bodyPr>
          <a:lstStyle>
            <a:defPPr>
              <a:defRPr lang="en-US"/>
            </a:defPPr>
            <a:lvl1pPr algn="r">
              <a:defRPr b="0" sz="12200" i="0">
                <a:solidFill>
                  <a:schemeClr val="bg2">
                    <a:lumMod val="40000"/>
                    <a:lumOff val="60000"/>
                  </a:schemeClr>
                </a:solidFill>
                <a:latin typeface="Arial"/>
                <a:ea typeface="+mj-ea"/>
                <a:cs typeface="+mj-cs"/>
              </a:defRPr>
            </a:lvl1pPr>
          </a:lstStyle>
          <a:p>
            <a:pPr lvl="0"/>
            <a:r>
              <a:rPr dirty="0" lang="en-US"/>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52" name=""/>
        <p:cNvGrpSpPr/>
        <p:nvPr/>
      </p:nvGrpSpPr>
      <p:grpSpPr>
        <a:xfrm>
          <a:off x="0" y="0"/>
          <a:ext cx="0" cy="0"/>
          <a:chOff x="0" y="0"/>
          <a:chExt cx="0" cy="0"/>
        </a:xfrm>
      </p:grpSpPr>
      <p:sp>
        <p:nvSpPr>
          <p:cNvPr id="1048627" name="Title 1"/>
          <p:cNvSpPr>
            <a:spLocks noGrp="1"/>
          </p:cNvSpPr>
          <p:nvPr>
            <p:ph type="title"/>
          </p:nvPr>
        </p:nvSpPr>
        <p:spPr>
          <a:xfrm>
            <a:off x="1154954" y="3124201"/>
            <a:ext cx="8825660" cy="1653180"/>
          </a:xfrm>
        </p:spPr>
        <p:txBody>
          <a:bodyPr anchor="b"/>
          <a:lstStyle>
            <a:lvl1pPr algn="l">
              <a:defRPr b="0" cap="none" sz="4000"/>
            </a:lvl1pPr>
          </a:lstStyle>
          <a:p>
            <a:r>
              <a:rPr lang="en-US"/>
              <a:t>Click to edit Master title style</a:t>
            </a:r>
            <a:endParaRPr dirty="0" lang="en-US"/>
          </a:p>
        </p:txBody>
      </p:sp>
      <p:sp>
        <p:nvSpPr>
          <p:cNvPr id="1048628" name="Text Placeholder 2"/>
          <p:cNvSpPr>
            <a:spLocks noGrp="1"/>
          </p:cNvSpPr>
          <p:nvPr>
            <p:ph type="body" idx="1"/>
          </p:nvPr>
        </p:nvSpPr>
        <p:spPr>
          <a:xfrm>
            <a:off x="1154954" y="4777381"/>
            <a:ext cx="8825659" cy="860400"/>
          </a:xfrm>
        </p:spPr>
        <p:txBody>
          <a:bodyPr anchor="t"/>
          <a:lstStyle>
            <a:lvl1pPr algn="l" indent="0" marL="0">
              <a:buNone/>
              <a:defRPr cap="none" sz="2000">
                <a:solidFill>
                  <a:schemeClr val="bg2">
                    <a:lumMod val="40000"/>
                    <a:lumOff val="6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29"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630" name="Footer Placeholder 4"/>
          <p:cNvSpPr>
            <a:spLocks noGrp="1"/>
          </p:cNvSpPr>
          <p:nvPr>
            <p:ph type="ftr" sz="quarter" idx="11"/>
          </p:nvPr>
        </p:nvSpPr>
        <p:spPr/>
        <p:txBody>
          <a:bodyPr/>
          <a:p>
            <a:endParaRPr lang="en-US"/>
          </a:p>
        </p:txBody>
      </p:sp>
      <p:sp>
        <p:nvSpPr>
          <p:cNvPr id="1048631"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63" name=""/>
        <p:cNvGrpSpPr/>
        <p:nvPr/>
      </p:nvGrpSpPr>
      <p:grpSpPr>
        <a:xfrm>
          <a:off x="0" y="0"/>
          <a:ext cx="0" cy="0"/>
          <a:chOff x="0" y="0"/>
          <a:chExt cx="0" cy="0"/>
        </a:xfrm>
      </p:grpSpPr>
      <p:sp>
        <p:nvSpPr>
          <p:cNvPr id="1048697" name="Title 1"/>
          <p:cNvSpPr>
            <a:spLocks noGrp="1"/>
          </p:cNvSpPr>
          <p:nvPr>
            <p:ph type="title"/>
          </p:nvPr>
        </p:nvSpPr>
        <p:spPr/>
        <p:txBody>
          <a:bodyPr/>
          <a:lstStyle>
            <a:lvl1pPr>
              <a:defRPr sz="4200"/>
            </a:lvl1pPr>
          </a:lstStyle>
          <a:p>
            <a:r>
              <a:rPr lang="en-US"/>
              <a:t>Click to edit Master title style</a:t>
            </a:r>
            <a:endParaRPr dirty="0" lang="en-US"/>
          </a:p>
        </p:txBody>
      </p:sp>
      <p:sp>
        <p:nvSpPr>
          <p:cNvPr id="1048698" name="Text Placeholder 2"/>
          <p:cNvSpPr>
            <a:spLocks noGrp="1"/>
          </p:cNvSpPr>
          <p:nvPr>
            <p:ph type="body" idx="1"/>
          </p:nvPr>
        </p:nvSpPr>
        <p:spPr>
          <a:xfrm>
            <a:off x="632947" y="1981200"/>
            <a:ext cx="2946866"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99" name="Text Placeholder 3"/>
          <p:cNvSpPr>
            <a:spLocks noGrp="1"/>
          </p:cNvSpPr>
          <p:nvPr>
            <p:ph type="body" sz="half" idx="15"/>
          </p:nvPr>
        </p:nvSpPr>
        <p:spPr>
          <a:xfrm>
            <a:off x="652463" y="2667000"/>
            <a:ext cx="2927350" cy="3589338"/>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00" name="Text Placeholder 4"/>
          <p:cNvSpPr>
            <a:spLocks noGrp="1"/>
          </p:cNvSpPr>
          <p:nvPr>
            <p:ph type="body" sz="quarter" idx="3"/>
          </p:nvPr>
        </p:nvSpPr>
        <p:spPr>
          <a:xfrm>
            <a:off x="3883659" y="1981200"/>
            <a:ext cx="2936241"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01" name="Text Placeholder 3"/>
          <p:cNvSpPr>
            <a:spLocks noGrp="1"/>
          </p:cNvSpPr>
          <p:nvPr>
            <p:ph type="body" sz="half" idx="16"/>
          </p:nvPr>
        </p:nvSpPr>
        <p:spPr>
          <a:xfrm>
            <a:off x="3873106" y="2667000"/>
            <a:ext cx="2946794" cy="3589338"/>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702" name="Text Placeholder 4"/>
          <p:cNvSpPr>
            <a:spLocks noGrp="1"/>
          </p:cNvSpPr>
          <p:nvPr>
            <p:ph type="body" sz="quarter" idx="13"/>
          </p:nvPr>
        </p:nvSpPr>
        <p:spPr>
          <a:xfrm>
            <a:off x="7124700" y="1981200"/>
            <a:ext cx="2932113"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703" name="Text Placeholder 3"/>
          <p:cNvSpPr>
            <a:spLocks noGrp="1"/>
          </p:cNvSpPr>
          <p:nvPr>
            <p:ph type="body" sz="half" idx="17"/>
          </p:nvPr>
        </p:nvSpPr>
        <p:spPr>
          <a:xfrm>
            <a:off x="7124700" y="2667000"/>
            <a:ext cx="2932113" cy="3589338"/>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cxnSp>
        <p:nvCxnSpPr>
          <p:cNvPr id="3145730" name="Straight Connector 16"/>
          <p:cNvCxnSpPr>
            <a:cxnSpLocks/>
          </p:cNvCxnSpPr>
          <p:nvPr/>
        </p:nvCxnSpPr>
        <p:spPr>
          <a:xfrm>
            <a:off x="3726142" y="2133600"/>
            <a:ext cx="0" cy="3962400"/>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7"/>
          <p:cNvCxnSpPr>
            <a:cxnSpLocks/>
          </p:cNvCxnSpPr>
          <p:nvPr/>
        </p:nvCxnSpPr>
        <p:spPr>
          <a:xfrm>
            <a:off x="6962227" y="2133600"/>
            <a:ext cx="0" cy="3966882"/>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704"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705" name="Footer Placeholder 4"/>
          <p:cNvSpPr>
            <a:spLocks noGrp="1"/>
          </p:cNvSpPr>
          <p:nvPr>
            <p:ph type="ftr" sz="quarter" idx="11"/>
          </p:nvPr>
        </p:nvSpPr>
        <p:spPr/>
        <p:txBody>
          <a:bodyPr/>
          <a:p>
            <a:endParaRPr lang="en-US"/>
          </a:p>
        </p:txBody>
      </p:sp>
      <p:sp>
        <p:nvSpPr>
          <p:cNvPr id="1048706"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55" name=""/>
        <p:cNvGrpSpPr/>
        <p:nvPr/>
      </p:nvGrpSpPr>
      <p:grpSpPr>
        <a:xfrm>
          <a:off x="0" y="0"/>
          <a:ext cx="0" cy="0"/>
          <a:chOff x="0" y="0"/>
          <a:chExt cx="0" cy="0"/>
        </a:xfrm>
      </p:grpSpPr>
      <p:sp>
        <p:nvSpPr>
          <p:cNvPr id="1048643" name="Title 1"/>
          <p:cNvSpPr>
            <a:spLocks noGrp="1"/>
          </p:cNvSpPr>
          <p:nvPr>
            <p:ph type="title"/>
          </p:nvPr>
        </p:nvSpPr>
        <p:spPr/>
        <p:txBody>
          <a:bodyPr/>
          <a:lstStyle>
            <a:lvl1pPr>
              <a:defRPr sz="4200"/>
            </a:lvl1pPr>
          </a:lstStyle>
          <a:p>
            <a:r>
              <a:rPr lang="en-US"/>
              <a:t>Click to edit Master title style</a:t>
            </a:r>
            <a:endParaRPr dirty="0" lang="en-US"/>
          </a:p>
        </p:txBody>
      </p:sp>
      <p:sp>
        <p:nvSpPr>
          <p:cNvPr id="1048644" name="Text Placeholder 2"/>
          <p:cNvSpPr>
            <a:spLocks noGrp="1"/>
          </p:cNvSpPr>
          <p:nvPr>
            <p:ph type="body" idx="1"/>
          </p:nvPr>
        </p:nvSpPr>
        <p:spPr>
          <a:xfrm>
            <a:off x="652463" y="4250949"/>
            <a:ext cx="2940050"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45" name="Picture Placeholder 2"/>
          <p:cNvSpPr>
            <a:spLocks noChangeAspect="1" noGrp="1"/>
          </p:cNvSpPr>
          <p:nvPr>
            <p:ph type="pic" idx="15"/>
          </p:nvPr>
        </p:nvSpPr>
        <p:spPr>
          <a:xfrm>
            <a:off x="652463" y="2209800"/>
            <a:ext cx="2940050" cy="1524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46" name="Text Placeholder 3"/>
          <p:cNvSpPr>
            <a:spLocks noGrp="1"/>
          </p:cNvSpPr>
          <p:nvPr>
            <p:ph type="body" sz="half" idx="18"/>
          </p:nvPr>
        </p:nvSpPr>
        <p:spPr>
          <a:xfrm>
            <a:off x="652463" y="4827211"/>
            <a:ext cx="2940050" cy="659189"/>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47" name="Text Placeholder 4"/>
          <p:cNvSpPr>
            <a:spLocks noGrp="1"/>
          </p:cNvSpPr>
          <p:nvPr>
            <p:ph type="body" sz="quarter" idx="3"/>
          </p:nvPr>
        </p:nvSpPr>
        <p:spPr>
          <a:xfrm>
            <a:off x="3889375" y="4250949"/>
            <a:ext cx="2930525"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48" name="Picture Placeholder 2"/>
          <p:cNvSpPr>
            <a:spLocks noChangeAspect="1" noGrp="1"/>
          </p:cNvSpPr>
          <p:nvPr>
            <p:ph type="pic" idx="21"/>
          </p:nvPr>
        </p:nvSpPr>
        <p:spPr>
          <a:xfrm>
            <a:off x="3889374" y="2209800"/>
            <a:ext cx="2930525" cy="1524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49" name="Text Placeholder 3"/>
          <p:cNvSpPr>
            <a:spLocks noGrp="1"/>
          </p:cNvSpPr>
          <p:nvPr>
            <p:ph type="body" sz="half" idx="19"/>
          </p:nvPr>
        </p:nvSpPr>
        <p:spPr>
          <a:xfrm>
            <a:off x="3888022" y="4827210"/>
            <a:ext cx="2934406" cy="659189"/>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50" name="Text Placeholder 4"/>
          <p:cNvSpPr>
            <a:spLocks noGrp="1"/>
          </p:cNvSpPr>
          <p:nvPr>
            <p:ph type="body" sz="quarter" idx="13"/>
          </p:nvPr>
        </p:nvSpPr>
        <p:spPr>
          <a:xfrm>
            <a:off x="7124700" y="4250949"/>
            <a:ext cx="2932113" cy="576262"/>
          </a:xfrm>
        </p:spPr>
        <p:txBody>
          <a:bodyPr anchor="b">
            <a:noAutofit/>
          </a:bodyPr>
          <a:lstStyle>
            <a:lvl1pPr indent="0" marL="0">
              <a:buNone/>
              <a:defRPr b="0" sz="2400">
                <a:solidFill>
                  <a:schemeClr val="bg2">
                    <a:lumMod val="40000"/>
                    <a:lumOff val="6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51" name="Picture Placeholder 2"/>
          <p:cNvSpPr>
            <a:spLocks noChangeAspect="1" noGrp="1"/>
          </p:cNvSpPr>
          <p:nvPr>
            <p:ph type="pic" idx="22"/>
          </p:nvPr>
        </p:nvSpPr>
        <p:spPr>
          <a:xfrm>
            <a:off x="7124699" y="2209800"/>
            <a:ext cx="2932113" cy="1524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52" name="Text Placeholder 3"/>
          <p:cNvSpPr>
            <a:spLocks noGrp="1"/>
          </p:cNvSpPr>
          <p:nvPr>
            <p:ph type="body" sz="half" idx="20"/>
          </p:nvPr>
        </p:nvSpPr>
        <p:spPr>
          <a:xfrm>
            <a:off x="7124575" y="4827208"/>
            <a:ext cx="2935997" cy="659189"/>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cxnSp>
        <p:nvCxnSpPr>
          <p:cNvPr id="3145728" name="Straight Connector 18"/>
          <p:cNvCxnSpPr>
            <a:cxnSpLocks/>
          </p:cNvCxnSpPr>
          <p:nvPr/>
        </p:nvCxnSpPr>
        <p:spPr>
          <a:xfrm>
            <a:off x="3726142" y="2133600"/>
            <a:ext cx="0" cy="3962400"/>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19"/>
          <p:cNvCxnSpPr>
            <a:cxnSpLocks/>
          </p:cNvCxnSpPr>
          <p:nvPr/>
        </p:nvCxnSpPr>
        <p:spPr>
          <a:xfrm>
            <a:off x="6962227" y="2133600"/>
            <a:ext cx="0" cy="3966882"/>
          </a:xfrm>
          <a:prstGeom prst="line"/>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8653"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654" name="Footer Placeholder 4"/>
          <p:cNvSpPr>
            <a:spLocks noGrp="1"/>
          </p:cNvSpPr>
          <p:nvPr>
            <p:ph type="ftr" sz="quarter" idx="11"/>
          </p:nvPr>
        </p:nvSpPr>
        <p:spPr/>
        <p:txBody>
          <a:bodyPr/>
          <a:p>
            <a:endParaRPr lang="en-US"/>
          </a:p>
        </p:txBody>
      </p:sp>
      <p:sp>
        <p:nvSpPr>
          <p:cNvPr id="1048655"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5" name=""/>
        <p:cNvGrpSpPr/>
        <p:nvPr/>
      </p:nvGrpSpPr>
      <p:grpSpPr>
        <a:xfrm>
          <a:off x="0" y="0"/>
          <a:ext cx="0" cy="0"/>
          <a:chOff x="0" y="0"/>
          <a:chExt cx="0" cy="0"/>
        </a:xfrm>
      </p:grpSpPr>
      <p:sp>
        <p:nvSpPr>
          <p:cNvPr id="1048713" name="Title 1"/>
          <p:cNvSpPr>
            <a:spLocks noGrp="1"/>
          </p:cNvSpPr>
          <p:nvPr>
            <p:ph type="title"/>
          </p:nvPr>
        </p:nvSpPr>
        <p:spPr/>
        <p:txBody>
          <a:bodyPr/>
          <a:p>
            <a:r>
              <a:rPr lang="en-US"/>
              <a:t>Click to edit Master title style</a:t>
            </a:r>
            <a:endParaRPr dirty="0" lang="en-US"/>
          </a:p>
        </p:txBody>
      </p:sp>
      <p:sp>
        <p:nvSpPr>
          <p:cNvPr id="1048714" name="Vertical Text Placeholder 2"/>
          <p:cNvSpPr>
            <a:spLocks noGrp="1"/>
          </p:cNvSpPr>
          <p:nvPr>
            <p:ph type="body" orient="vert" idx="1"/>
          </p:nvPr>
        </p:nvSpPr>
        <p:spPr/>
        <p:txBody>
          <a:bodyPr anchor="t" anchorCtr="0"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715"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716" name="Footer Placeholder 4"/>
          <p:cNvSpPr>
            <a:spLocks noGrp="1"/>
          </p:cNvSpPr>
          <p:nvPr>
            <p:ph type="ftr" sz="quarter" idx="11"/>
          </p:nvPr>
        </p:nvSpPr>
        <p:spPr/>
        <p:txBody>
          <a:bodyPr/>
          <a:p>
            <a:endParaRPr lang="en-US"/>
          </a:p>
        </p:txBody>
      </p:sp>
      <p:sp>
        <p:nvSpPr>
          <p:cNvPr id="1048717"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9" name=""/>
        <p:cNvGrpSpPr/>
        <p:nvPr/>
      </p:nvGrpSpPr>
      <p:grpSpPr>
        <a:xfrm>
          <a:off x="0" y="0"/>
          <a:ext cx="0" cy="0"/>
          <a:chOff x="0" y="0"/>
          <a:chExt cx="0" cy="0"/>
        </a:xfrm>
      </p:grpSpPr>
      <p:sp>
        <p:nvSpPr>
          <p:cNvPr id="1048672" name="Vertical Title 1"/>
          <p:cNvSpPr>
            <a:spLocks noGrp="1"/>
          </p:cNvSpPr>
          <p:nvPr>
            <p:ph type="title" orient="vert"/>
          </p:nvPr>
        </p:nvSpPr>
        <p:spPr>
          <a:xfrm>
            <a:off x="8304212" y="430213"/>
            <a:ext cx="1752601" cy="5826125"/>
          </a:xfrm>
        </p:spPr>
        <p:txBody>
          <a:bodyPr anchor="b" anchorCtr="0" vert="eaVert"/>
          <a:p>
            <a:r>
              <a:rPr lang="en-US"/>
              <a:t>Click to edit Master title style</a:t>
            </a:r>
            <a:endParaRPr dirty="0" lang="en-US"/>
          </a:p>
        </p:txBody>
      </p:sp>
      <p:sp>
        <p:nvSpPr>
          <p:cNvPr id="1048673" name="Vertical Text Placeholder 2"/>
          <p:cNvSpPr>
            <a:spLocks noGrp="1"/>
          </p:cNvSpPr>
          <p:nvPr>
            <p:ph type="body" orient="vert" idx="1"/>
          </p:nvPr>
        </p:nvSpPr>
        <p:spPr>
          <a:xfrm>
            <a:off x="652463" y="887414"/>
            <a:ext cx="7423149" cy="5368924"/>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4" name="Date Placeholder 3"/>
          <p:cNvSpPr>
            <a:spLocks noGrp="1"/>
          </p:cNvSpPr>
          <p:nvPr>
            <p:ph type="dt" sz="half" idx="10"/>
          </p:nvPr>
        </p:nvSpPr>
        <p:spPr/>
        <p:txBody>
          <a:bodyPr/>
          <a:p>
            <a:fld id="{2594BEFD-CC06-40F3-BD0A-3707B66CE27F}" type="datetimeFigureOut">
              <a:rPr lang="en-US" smtClean="0"/>
              <a:t>12/12/2020</a:t>
            </a:fld>
            <a:endParaRPr lang="en-US"/>
          </a:p>
        </p:txBody>
      </p:sp>
      <p:sp>
        <p:nvSpPr>
          <p:cNvPr id="1048675" name="Footer Placeholder 4"/>
          <p:cNvSpPr>
            <a:spLocks noGrp="1"/>
          </p:cNvSpPr>
          <p:nvPr>
            <p:ph type="ftr" sz="quarter" idx="11"/>
          </p:nvPr>
        </p:nvSpPr>
        <p:spPr/>
        <p:txBody>
          <a:bodyPr/>
          <a:p>
            <a:endParaRPr lang="en-US"/>
          </a:p>
        </p:txBody>
      </p:sp>
      <p:sp>
        <p:nvSpPr>
          <p:cNvPr id="1048676" name="Slide Number Placeholder 5"/>
          <p:cNvSpPr>
            <a:spLocks noGrp="1"/>
          </p:cNvSpPr>
          <p:nvPr>
            <p:ph type="sldNum" sz="quarter" idx="12"/>
          </p:nvPr>
        </p:nvSpPr>
        <p:spPr/>
        <p:txBody>
          <a:bodyPr/>
          <a:p>
            <a:fld id="{514174D4-DE43-46BF-BB5E-D87917CB126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1.png"/><Relationship Id="rId19" Type="http://schemas.openxmlformats.org/officeDocument/2006/relationships/image" Target="../media/image2.png"/><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1" name=""/>
        <p:cNvGrpSpPr/>
        <p:nvPr/>
      </p:nvGrpSpPr>
      <p:grpSpPr>
        <a:xfrm>
          <a:off x="0" y="0"/>
          <a:ext cx="0" cy="0"/>
          <a:chOff x="0" y="0"/>
          <a:chExt cx="0" cy="0"/>
        </a:xfrm>
      </p:grpSpPr>
      <p:pic>
        <p:nvPicPr>
          <p:cNvPr id="2097152" name="Picture 7"/>
          <p:cNvPicPr>
            <a:picLocks noChangeAspect="1"/>
          </p:cNvPicPr>
          <p:nvPr/>
        </p:nvPicPr>
        <p:blipFill rotWithShape="1">
          <a:blip xmlns:r="http://schemas.openxmlformats.org/officeDocument/2006/relationships" r:embed="rId18"/>
          <a:srcRect l="3613"/>
          <a:stretch>
            <a:fillRect/>
          </a:stretch>
        </p:blipFill>
        <p:spPr>
          <a:xfrm>
            <a:off x="0" y="2669685"/>
            <a:ext cx="4037012" cy="4188315"/>
          </a:xfrm>
          <a:prstGeom prst="rect"/>
        </p:spPr>
      </p:pic>
      <p:pic>
        <p:nvPicPr>
          <p:cNvPr id="2097153" name="Picture 6"/>
          <p:cNvPicPr>
            <a:picLocks noChangeAspect="1"/>
          </p:cNvPicPr>
          <p:nvPr/>
        </p:nvPicPr>
        <p:blipFill rotWithShape="1">
          <a:blip xmlns:r="http://schemas.openxmlformats.org/officeDocument/2006/relationships" r:embed="rId19"/>
          <a:srcRect l="35640"/>
          <a:stretch>
            <a:fillRect/>
          </a:stretch>
        </p:blipFill>
        <p:spPr>
          <a:xfrm>
            <a:off x="0" y="2892347"/>
            <a:ext cx="1522412" cy="2365453"/>
          </a:xfrm>
          <a:prstGeom prst="rect"/>
        </p:spPr>
      </p:pic>
      <p:sp>
        <p:nvSpPr>
          <p:cNvPr id="1048576" name="Oval 15"/>
          <p:cNvSpPr/>
          <p:nvPr/>
        </p:nvSpPr>
        <p:spPr>
          <a:xfrm>
            <a:off x="8609012" y="1676400"/>
            <a:ext cx="2819400" cy="2819400"/>
          </a:xfrm>
          <a:prstGeom prst="ellipse"/>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54" name="Picture 8"/>
          <p:cNvPicPr>
            <a:picLocks noChangeAspect="1"/>
          </p:cNvPicPr>
          <p:nvPr/>
        </p:nvPicPr>
        <p:blipFill rotWithShape="1">
          <a:blip xmlns:r="http://schemas.openxmlformats.org/officeDocument/2006/relationships" r:embed="rId20"/>
          <a:srcRect t="28813"/>
          <a:stretch>
            <a:fillRect/>
          </a:stretch>
        </p:blipFill>
        <p:spPr>
          <a:xfrm>
            <a:off x="7999412" y="0"/>
            <a:ext cx="1603387" cy="1141407"/>
          </a:xfrm>
          <a:prstGeom prst="rect"/>
        </p:spPr>
      </p:pic>
      <p:pic>
        <p:nvPicPr>
          <p:cNvPr id="2097155" name="Picture 9"/>
          <p:cNvPicPr>
            <a:picLocks noChangeAspect="1"/>
          </p:cNvPicPr>
          <p:nvPr/>
        </p:nvPicPr>
        <p:blipFill rotWithShape="1">
          <a:blip xmlns:r="http://schemas.openxmlformats.org/officeDocument/2006/relationships" r:embed="rId21"/>
          <a:srcRect b="23320"/>
          <a:stretch>
            <a:fillRect/>
          </a:stretch>
        </p:blipFill>
        <p:spPr>
          <a:xfrm>
            <a:off x="8605878" y="6096000"/>
            <a:ext cx="993734" cy="762000"/>
          </a:xfrm>
          <a:prstGeom prst="rect"/>
        </p:spPr>
      </p:pic>
      <p:sp>
        <p:nvSpPr>
          <p:cNvPr id="1048577" name="Rectangle 13"/>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78" name="Title Placeholder 1"/>
          <p:cNvSpPr>
            <a:spLocks noGrp="1"/>
          </p:cNvSpPr>
          <p:nvPr>
            <p:ph type="title"/>
          </p:nvPr>
        </p:nvSpPr>
        <p:spPr>
          <a:xfrm>
            <a:off x="646111" y="452718"/>
            <a:ext cx="9404723" cy="1400530"/>
          </a:xfrm>
          <a:prstGeom prst="rect"/>
        </p:spPr>
        <p:txBody>
          <a:bodyPr anchor="t" bIns="45720" lIns="91440" rIns="91440" rtlCol="0" tIns="45720" vert="horz">
            <a:noAutofit/>
          </a:bodyPr>
          <a:p>
            <a:r>
              <a:rPr lang="en-US"/>
              <a:t>Click to edit Master title style</a:t>
            </a:r>
            <a:endParaRPr dirty="0" lang="en-US"/>
          </a:p>
        </p:txBody>
      </p:sp>
      <p:sp>
        <p:nvSpPr>
          <p:cNvPr id="1048579" name="Text Placeholder 2"/>
          <p:cNvSpPr>
            <a:spLocks noGrp="1"/>
          </p:cNvSpPr>
          <p:nvPr>
            <p:ph type="body" idx="1"/>
          </p:nvPr>
        </p:nvSpPr>
        <p:spPr>
          <a:xfrm>
            <a:off x="1103312" y="2052918"/>
            <a:ext cx="8946541" cy="4195481"/>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80" name="Date Placeholder 3"/>
          <p:cNvSpPr>
            <a:spLocks noGrp="1"/>
          </p:cNvSpPr>
          <p:nvPr>
            <p:ph type="dt" sz="half" idx="2"/>
          </p:nvPr>
        </p:nvSpPr>
        <p:spPr>
          <a:xfrm rot="5400000">
            <a:off x="10155639" y="1790701"/>
            <a:ext cx="990599" cy="304799"/>
          </a:xfrm>
          <a:prstGeom prst="rect"/>
        </p:spPr>
        <p:txBody>
          <a:bodyPr anchor="t" bIns="45720" lIns="91440" rIns="91440" rtlCol="0" tIns="45720" vert="horz"/>
          <a:lstStyle>
            <a:lvl1pPr algn="l">
              <a:defRPr b="0" sz="1100" i="0">
                <a:solidFill>
                  <a:schemeClr val="tx1">
                    <a:tint val="75000"/>
                    <a:alpha val="60000"/>
                  </a:schemeClr>
                </a:solidFill>
              </a:defRPr>
            </a:lvl1pPr>
          </a:lstStyle>
          <a:p>
            <a:fld id="{2594BEFD-CC06-40F3-BD0A-3707B66CE27F}" type="datetimeFigureOut">
              <a:rPr lang="en-US" smtClean="0"/>
              <a:t>12/12/2020</a:t>
            </a:fld>
            <a:endParaRPr lang="en-US"/>
          </a:p>
        </p:txBody>
      </p:sp>
      <p:sp>
        <p:nvSpPr>
          <p:cNvPr id="1048581" name="Footer Placeholder 4"/>
          <p:cNvSpPr>
            <a:spLocks noGrp="1"/>
          </p:cNvSpPr>
          <p:nvPr>
            <p:ph type="ftr" sz="quarter" idx="3"/>
          </p:nvPr>
        </p:nvSpPr>
        <p:spPr>
          <a:xfrm rot="5400000">
            <a:off x="8951573" y="3225297"/>
            <a:ext cx="3859795" cy="304801"/>
          </a:xfrm>
          <a:prstGeom prst="rect"/>
        </p:spPr>
        <p:txBody>
          <a:bodyPr anchor="b" bIns="45720" lIns="91440" rIns="91440" rtlCol="0" tIns="45720" vert="horz"/>
          <a:lstStyle>
            <a:lvl1pPr algn="l">
              <a:defRPr b="0" sz="1100" i="0">
                <a:solidFill>
                  <a:schemeClr val="tx1">
                    <a:tint val="75000"/>
                    <a:alpha val="60000"/>
                  </a:schemeClr>
                </a:solidFill>
              </a:defRPr>
            </a:lvl1pPr>
          </a:lstStyle>
          <a:p>
            <a:endParaRPr lang="en-US"/>
          </a:p>
        </p:txBody>
      </p:sp>
      <p:sp>
        <p:nvSpPr>
          <p:cNvPr id="1048582" name="Slide Number Placeholder 5"/>
          <p:cNvSpPr>
            <a:spLocks noGrp="1"/>
          </p:cNvSpPr>
          <p:nvPr>
            <p:ph type="sldNum" sz="quarter" idx="4"/>
          </p:nvPr>
        </p:nvSpPr>
        <p:spPr bwMode="gray">
          <a:xfrm>
            <a:off x="10352540" y="295729"/>
            <a:ext cx="838199" cy="767687"/>
          </a:xfrm>
          <a:prstGeom prst="rect"/>
        </p:spPr>
        <p:txBody>
          <a:bodyPr anchor="b" bIns="45720" lIns="91440" rIns="91440" rtlCol="0" tIns="45720" vert="horz"/>
          <a:lstStyle>
            <a:lvl1pPr algn="ctr">
              <a:defRPr b="0" sz="2800" i="0">
                <a:solidFill>
                  <a:schemeClr val="tx1">
                    <a:tint val="75000"/>
                  </a:schemeClr>
                </a:solidFill>
              </a:defRPr>
            </a:lvl1pPr>
          </a:lstStyle>
          <a:p>
            <a:fld id="{514174D4-DE43-46BF-BB5E-D87917CB126C}" type="slidenum">
              <a:rPr lang="en-US" smtClean="0"/>
              <a:t>‹#›</a:t>
            </a:fld>
            <a:endParaRPr lang="en-US"/>
          </a:p>
        </p:txBody>
      </p:sp>
    </p:spTree>
  </p:cSld>
  <p:clrMap accent1="accent1" accent2="accent2" accent3="accent3" accent4="accent4" accent5="accent5" accent6="accent6" bg1="dk1" bg2="dk2" tx1="lt1" tx2="lt2"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457200" eaLnBrk="1" hangingPunct="1" latinLnBrk="0" rtl="0">
        <a:spcBef>
          <a:spcPct val="0"/>
        </a:spcBef>
        <a:buNone/>
        <a:defRPr b="0" sz="420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bg2">
            <a:lumMod val="40000"/>
            <a:lumOff val="60000"/>
          </a:schemeClr>
        </a:buClr>
        <a:buSzPct val="80000"/>
        <a:buFont typeface="Wingdings 3" charset="2"/>
        <a:buChar char=""/>
        <a:defRPr b="0" sz="2000" i="0" kern="1200">
          <a:solidFill>
            <a:schemeClr val="tx1"/>
          </a:solidFill>
          <a:latin typeface="+mj-lt"/>
          <a:ea typeface="+mj-ea"/>
          <a:cs typeface="+mj-cs"/>
        </a:defRPr>
      </a:lvl1pPr>
      <a:lvl2pPr algn="l" defTabSz="457200" eaLnBrk="1" hangingPunct="1" indent="-285750" latinLnBrk="0" marL="742950" rtl="0">
        <a:spcBef>
          <a:spcPts val="1000"/>
        </a:spcBef>
        <a:spcAft>
          <a:spcPts val="0"/>
        </a:spcAft>
        <a:buClr>
          <a:schemeClr val="bg2">
            <a:lumMod val="40000"/>
            <a:lumOff val="60000"/>
          </a:schemeClr>
        </a:buClr>
        <a:buSzPct val="80000"/>
        <a:buFont typeface="Wingdings 3" charset="2"/>
        <a:buChar char=""/>
        <a:defRPr b="0" sz="1800" i="0" kern="1200">
          <a:solidFill>
            <a:schemeClr val="tx1"/>
          </a:solidFill>
          <a:latin typeface="+mj-lt"/>
          <a:ea typeface="+mj-ea"/>
          <a:cs typeface="+mj-cs"/>
        </a:defRPr>
      </a:lvl2pPr>
      <a:lvl3pPr algn="l" defTabSz="457200" eaLnBrk="1" hangingPunct="1" indent="-228600" latinLnBrk="0" marL="1143000" rtl="0">
        <a:spcBef>
          <a:spcPts val="1000"/>
        </a:spcBef>
        <a:spcAft>
          <a:spcPts val="0"/>
        </a:spcAft>
        <a:buClr>
          <a:schemeClr val="bg2">
            <a:lumMod val="40000"/>
            <a:lumOff val="60000"/>
          </a:schemeClr>
        </a:buClr>
        <a:buSzPct val="80000"/>
        <a:buFont typeface="Wingdings 3" charset="2"/>
        <a:buChar char=""/>
        <a:defRPr b="0" sz="1600" i="0" kern="1200">
          <a:solidFill>
            <a:schemeClr val="tx1"/>
          </a:solidFill>
          <a:latin typeface="+mj-lt"/>
          <a:ea typeface="+mj-ea"/>
          <a:cs typeface="+mj-cs"/>
        </a:defRPr>
      </a:lvl3pPr>
      <a:lvl4pPr algn="l" defTabSz="457200" eaLnBrk="1" hangingPunct="1" indent="-228600" latinLnBrk="0" marL="16002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4pPr>
      <a:lvl5pPr algn="l" defTabSz="457200" eaLnBrk="1" hangingPunct="1" indent="-228600" latinLnBrk="0" marL="20574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5pPr>
      <a:lvl6pPr algn="l" defTabSz="457200" eaLnBrk="1" hangingPunct="1" indent="-228600" latinLnBrk="0" marL="25060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6pPr>
      <a:lvl7pPr algn="l" defTabSz="457200" eaLnBrk="1" hangingPunct="1" indent="-228600" latinLnBrk="0" marL="29718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7pPr>
      <a:lvl8pPr algn="l" defTabSz="457200" eaLnBrk="1" hangingPunct="1" indent="-228600" latinLnBrk="0" marL="34290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8pPr>
      <a:lvl9pPr algn="l" defTabSz="457200" eaLnBrk="1" hangingPunct="1" indent="-228600" latinLnBrk="0" marL="3886200" rtl="0">
        <a:spcBef>
          <a:spcPts val="1000"/>
        </a:spcBef>
        <a:spcAft>
          <a:spcPts val="0"/>
        </a:spcAft>
        <a:buClr>
          <a:schemeClr val="bg2">
            <a:lumMod val="40000"/>
            <a:lumOff val="60000"/>
          </a:schemeClr>
        </a:buClr>
        <a:buSzPct val="80000"/>
        <a:buFont typeface="Wingdings 3" charset="2"/>
        <a:buChar char=""/>
        <a:defRPr b="0" sz="1400" i="0" kern="1200">
          <a:solidFill>
            <a:schemeClr val="tx1"/>
          </a:solidFill>
          <a:latin typeface="+mj-lt"/>
          <a:ea typeface="+mj-ea"/>
          <a:cs typeface="+mj-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88" name="Title 1"/>
          <p:cNvSpPr>
            <a:spLocks noGrp="1"/>
          </p:cNvSpPr>
          <p:nvPr>
            <p:ph type="ctrTitle"/>
          </p:nvPr>
        </p:nvSpPr>
        <p:spPr>
          <a:xfrm>
            <a:off x="1154955" y="1219200"/>
            <a:ext cx="9354019" cy="2325729"/>
          </a:xfrm>
        </p:spPr>
        <p:txBody>
          <a:bodyPr/>
          <a:p>
            <a:r>
              <a:rPr b="1" dirty="0" sz="4400" lang="en-US">
                <a:latin typeface="Times New Roman" panose="02020603050405020304" pitchFamily="18" charset="0"/>
                <a:cs typeface="Times New Roman" panose="02020603050405020304" pitchFamily="18" charset="0"/>
              </a:rPr>
              <a:t>Historical, Current, and Forecasted measures of unemployment, inflation and labor force participation rates</a:t>
            </a:r>
          </a:p>
        </p:txBody>
      </p:sp>
      <p:sp>
        <p:nvSpPr>
          <p:cNvPr id="1048589" name="Subtitle 2"/>
          <p:cNvSpPr>
            <a:spLocks noGrp="1"/>
          </p:cNvSpPr>
          <p:nvPr>
            <p:ph type="subTitle" idx="1"/>
          </p:nvPr>
        </p:nvSpPr>
        <p:spPr/>
        <p:txBody>
          <a:bodyPr/>
          <a:p>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5"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Introduction</a:t>
            </a:r>
          </a:p>
        </p:txBody>
      </p:sp>
      <p:sp>
        <p:nvSpPr>
          <p:cNvPr id="1048596" name="Content Placeholder 2"/>
          <p:cNvSpPr>
            <a:spLocks noGrp="1"/>
          </p:cNvSpPr>
          <p:nvPr>
            <p:ph idx="1"/>
          </p:nvPr>
        </p:nvSpPr>
        <p:spPr/>
        <p:txBody>
          <a:bodyPr>
            <a:normAutofit/>
          </a:bodyPr>
          <a:p>
            <a:pPr algn="just"/>
            <a:r>
              <a:rPr dirty="0" sz="2200" lang="en-US">
                <a:latin typeface="Times New Roman" panose="02020603050405020304" pitchFamily="18" charset="0"/>
                <a:ea typeface="Tahoma" panose="020B0604030504040204" pitchFamily="34" charset="0"/>
                <a:cs typeface="Times New Roman" panose="02020603050405020304" pitchFamily="18" charset="0"/>
              </a:rPr>
              <a:t>This presentation will mainly focus on unemployment, inflation, and labor force participation in the United States. It also talks about the impact on current business. It includes how the current employment status of individuals, the impact of the labor force. It also gives the statics of unemployment from several years behind the current rates and the expected or the forecasted rates of these situations. Thus the presentation might help the business on the way forward according to the study and research conducted.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597"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History of unemployment rate in the US.</a:t>
            </a:r>
          </a:p>
        </p:txBody>
      </p:sp>
      <p:sp>
        <p:nvSpPr>
          <p:cNvPr id="1048598" name="Content Placeholder 2"/>
          <p:cNvSpPr>
            <a:spLocks noGrp="1"/>
          </p:cNvSpPr>
          <p:nvPr>
            <p:ph idx="1"/>
          </p:nvPr>
        </p:nvSpPr>
        <p:spPr>
          <a:xfrm>
            <a:off x="838200" y="1690688"/>
            <a:ext cx="10515600" cy="4486275"/>
          </a:xfrm>
        </p:spPr>
        <p:txBody>
          <a:bodyPr>
            <a:normAutofit/>
          </a:bodyPr>
          <a:p>
            <a:pPr algn="just"/>
            <a:r>
              <a:rPr dirty="0" sz="2200" lang="en-US">
                <a:latin typeface="Times New Roman" panose="02020603050405020304" pitchFamily="18" charset="0"/>
                <a:cs typeface="Times New Roman" panose="02020603050405020304" pitchFamily="18" charset="0"/>
              </a:rPr>
              <a:t>According to Wenger et al., the unemployment rate is not calculated by the number of people not employed. The unemployment rate is calculated according to the number of people who do not have jobs but are trying to find jobs through interviews, posters, magazines, etc.</a:t>
            </a:r>
          </a:p>
          <a:p>
            <a:pPr algn="just"/>
            <a:r>
              <a:rPr dirty="0" sz="2200" lang="en-US">
                <a:latin typeface="Times New Roman" panose="02020603050405020304" pitchFamily="18" charset="0"/>
                <a:cs typeface="Times New Roman" panose="02020603050405020304" pitchFamily="18" charset="0"/>
              </a:rPr>
              <a:t>The unemployment rate was hovered to be at peak in the USA back then in 1933. Rates kept rising for several months. This period was then named the Great Depression period in unemployment. Some Americans considered the country as inconceivable to live in since it is hard to survive without jobs.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99" name="Title 1"/>
          <p:cNvSpPr>
            <a:spLocks noGrp="1"/>
          </p:cNvSpPr>
          <p:nvPr>
            <p:ph type="title"/>
          </p:nvPr>
        </p:nvSpPr>
        <p:spPr/>
        <p:txBody>
          <a:bodyPr/>
          <a:p>
            <a:pPr algn="just"/>
            <a:r>
              <a:rPr dirty="0" lang="en-US">
                <a:latin typeface="Times New Roman" panose="02020603050405020304" pitchFamily="18" charset="0"/>
                <a:cs typeface="Times New Roman" panose="02020603050405020304" pitchFamily="18" charset="0"/>
              </a:rPr>
              <a:t>History of US Inflation rate in the US.</a:t>
            </a:r>
          </a:p>
        </p:txBody>
      </p:sp>
      <p:sp>
        <p:nvSpPr>
          <p:cNvPr id="1048600" name="Content Placeholder 2"/>
          <p:cNvSpPr>
            <a:spLocks noGrp="1"/>
          </p:cNvSpPr>
          <p:nvPr>
            <p:ph idx="1"/>
          </p:nvPr>
        </p:nvSpPr>
        <p:spPr>
          <a:xfrm>
            <a:off x="838200" y="1690688"/>
            <a:ext cx="9538252" cy="4802187"/>
          </a:xfrm>
        </p:spPr>
        <p:txBody>
          <a:bodyPr>
            <a:normAutofit/>
          </a:bodyPr>
          <a:p>
            <a:pPr algn="just"/>
            <a:r>
              <a:rPr dirty="0" sz="2200" lang="en-US">
                <a:latin typeface="Times New Roman" panose="02020603050405020304" pitchFamily="18" charset="0"/>
                <a:cs typeface="Times New Roman" panose="02020603050405020304" pitchFamily="18" charset="0"/>
              </a:rPr>
              <a:t>Well, as mention before, inflation refers to the rapid growth of product prices. Fernando (2017), the product prices appeared to be fair from 1790 until 2016. after that, the prices happened to be inflating, leading to some unemployment issues due to lack of enough funds to pay some employees. </a:t>
            </a:r>
          </a:p>
          <a:p>
            <a:pPr algn="just"/>
            <a:r>
              <a:rPr dirty="0" sz="2200" lang="en-US">
                <a:latin typeface="Times New Roman" panose="02020603050405020304" pitchFamily="18" charset="0"/>
                <a:cs typeface="Times New Roman" panose="02020603050405020304" pitchFamily="18" charset="0"/>
              </a:rPr>
              <a:t>This condition is due to the lack of enough circulation of cash in the country. Lack of money circulation could also lead to the result of unemployment. Whenever there is a lack of sufficient cash in the country, product prices are inflated so that the management can also manage their products and expenses.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01" name="Title 1"/>
          <p:cNvSpPr>
            <a:spLocks noGrp="1"/>
          </p:cNvSpPr>
          <p:nvPr>
            <p:ph type="title"/>
          </p:nvPr>
        </p:nvSpPr>
        <p:spPr/>
        <p:txBody>
          <a:bodyPr/>
          <a:p>
            <a:pPr algn="just"/>
            <a:r>
              <a:rPr dirty="0" lang="en-US">
                <a:latin typeface="Times New Roman" panose="02020603050405020304" pitchFamily="18" charset="0"/>
                <a:cs typeface="Times New Roman" panose="02020603050405020304" pitchFamily="18" charset="0"/>
              </a:rPr>
              <a:t>History of labor force Participation</a:t>
            </a:r>
          </a:p>
        </p:txBody>
      </p:sp>
      <p:sp>
        <p:nvSpPr>
          <p:cNvPr id="1048602" name="Content Placeholder 2"/>
          <p:cNvSpPr>
            <a:spLocks noGrp="1"/>
          </p:cNvSpPr>
          <p:nvPr>
            <p:ph idx="1"/>
          </p:nvPr>
        </p:nvSpPr>
        <p:spPr/>
        <p:txBody>
          <a:bodyPr>
            <a:normAutofit/>
          </a:bodyPr>
          <a:p>
            <a:pPr algn="just"/>
            <a:r>
              <a:rPr dirty="0" sz="2200" lang="en-US">
                <a:latin typeface="Times New Roman" panose="02020603050405020304" pitchFamily="18" charset="0"/>
                <a:cs typeface="Times New Roman" panose="02020603050405020304" pitchFamily="18" charset="0"/>
              </a:rPr>
              <a:t>Labor force participation refers to the assessment of labor market slack in the organization. It refers to the number of people who are looking for jobs but cannot find one in total. In this situation, it does not matter whether the individual is employed or unemployed.</a:t>
            </a:r>
          </a:p>
          <a:p>
            <a:pPr algn="just"/>
            <a:r>
              <a:rPr dirty="0" sz="2200" lang="en-US">
                <a:latin typeface="Times New Roman" panose="02020603050405020304" pitchFamily="18" charset="0"/>
                <a:cs typeface="Times New Roman" panose="02020603050405020304" pitchFamily="18" charset="0"/>
              </a:rPr>
              <a:t>In late 2001, this percentage rates appear to have dropped down with a good percentage. Thus, it explained why the rates of unemployment appeared to below 5% by 2005. the most affected person in the labor force situations appears to be the disabled, the elderly, and young workers.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3" name="Title 1"/>
          <p:cNvSpPr>
            <a:spLocks noGrp="1"/>
          </p:cNvSpPr>
          <p:nvPr>
            <p:ph type="title"/>
          </p:nvPr>
        </p:nvSpPr>
        <p:spPr/>
        <p:txBody>
          <a:bodyPr/>
          <a:p>
            <a:r>
              <a:rPr dirty="0" lang="en-US"/>
              <a:t>Impacts of the history in selected industry</a:t>
            </a:r>
          </a:p>
        </p:txBody>
      </p:sp>
      <p:sp>
        <p:nvSpPr>
          <p:cNvPr id="1048604" name="Content Placeholder 2"/>
          <p:cNvSpPr>
            <a:spLocks noGrp="1"/>
          </p:cNvSpPr>
          <p:nvPr>
            <p:ph idx="1"/>
          </p:nvPr>
        </p:nvSpPr>
        <p:spPr/>
        <p:txBody>
          <a:bodyPr>
            <a:noAutofit/>
          </a:bodyPr>
          <a:p>
            <a:pPr algn="just"/>
            <a:r>
              <a:rPr dirty="0" sz="2200" lang="en-US">
                <a:latin typeface="Times New Roman" panose="02020603050405020304" pitchFamily="18" charset="0"/>
                <a:cs typeface="Times New Roman" panose="02020603050405020304" pitchFamily="18" charset="0"/>
              </a:rPr>
              <a:t>The history measures on unemployment have impacted the industry since it makes one understand that there has been competition in hiring works in an organization. Several organizations tend to employ those with high qualifications and those who are neither old nor young in organizations.</a:t>
            </a:r>
          </a:p>
          <a:p>
            <a:pPr algn="just"/>
            <a:r>
              <a:rPr dirty="0" sz="2200" lang="en-US">
                <a:latin typeface="Times New Roman" panose="02020603050405020304" pitchFamily="18" charset="0"/>
                <a:cs typeface="Times New Roman" panose="02020603050405020304" pitchFamily="18" charset="0"/>
              </a:rPr>
              <a:t>However, every industry has its own qualification module. Thus it helps to filter out the number of workers or employees applying for a specific position in the organization. Also, one is able to know the type or group of people who are most affected or left out when it comes to employment, and one can decide to give them away according to their qualification.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5"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Current unemployment rate in the USA.</a:t>
            </a:r>
          </a:p>
        </p:txBody>
      </p:sp>
      <p:sp>
        <p:nvSpPr>
          <p:cNvPr id="1048606" name="Content Placeholder 2"/>
          <p:cNvSpPr>
            <a:spLocks noGrp="1"/>
          </p:cNvSpPr>
          <p:nvPr>
            <p:ph idx="1"/>
          </p:nvPr>
        </p:nvSpPr>
        <p:spPr>
          <a:xfrm>
            <a:off x="1104293" y="1712843"/>
            <a:ext cx="8946541" cy="4692439"/>
          </a:xfrm>
        </p:spPr>
        <p:txBody>
          <a:bodyPr>
            <a:noAutofit/>
          </a:bodyPr>
          <a:p>
            <a:pPr algn="just"/>
            <a:r>
              <a:rPr dirty="0" sz="2200" lang="en-US">
                <a:latin typeface="Times New Roman" panose="02020603050405020304" pitchFamily="18" charset="0"/>
                <a:cs typeface="Times New Roman" panose="02020603050405020304" pitchFamily="18" charset="0"/>
              </a:rPr>
              <a:t>The current unemployment rate in the USA has dropped down to 6.7 percent. According to the US, department of labor. The unemployment rate had dropped down with a margin of 8.0 percent from the recent recordings taken in April 2020. however, it is also mentioned that the rates have risen from the recording taken in February same year.</a:t>
            </a:r>
          </a:p>
          <a:p>
            <a:pPr algn="just"/>
            <a:r>
              <a:rPr dirty="0" sz="2200" lang="en-US">
                <a:latin typeface="Times New Roman" panose="02020603050405020304" pitchFamily="18" charset="0"/>
                <a:cs typeface="Times New Roman" panose="02020603050405020304" pitchFamily="18" charset="0"/>
              </a:rPr>
              <a:t>The estimated number of unemployed individuals at 10.7 million is still dropping down though the umber is higher, with 4.9 million persons recorded on in February. </a:t>
            </a:r>
          </a:p>
          <a:p>
            <a:pPr algn="just"/>
            <a:r>
              <a:rPr dirty="0" sz="2200" lang="en-US">
                <a:latin typeface="Times New Roman" panose="02020603050405020304" pitchFamily="18" charset="0"/>
                <a:cs typeface="Times New Roman" panose="02020603050405020304" pitchFamily="18" charset="0"/>
              </a:rPr>
              <a:t>Among the group of unemployed persons, the primary group being adult women with a 6.1 percent decline in November, men appearing to be on 6.7 percent, teenagers with 14.0 percent, whites to take 5.9 percent, blacks on 10.3 percent Asians to take 6.7 percent and Hispanics on 8.4 percent (Bureau Of Labor Statistics, 2020)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7"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Current status of the U.S. inflation rate </a:t>
            </a:r>
          </a:p>
        </p:txBody>
      </p:sp>
      <p:sp>
        <p:nvSpPr>
          <p:cNvPr id="1048608" name="Content Placeholder 2"/>
          <p:cNvSpPr>
            <a:spLocks noGrp="1"/>
          </p:cNvSpPr>
          <p:nvPr>
            <p:ph idx="1"/>
          </p:nvPr>
        </p:nvSpPr>
        <p:spPr/>
        <p:txBody>
          <a:bodyPr>
            <a:normAutofit fontScale="95455" lnSpcReduction="10000"/>
          </a:bodyPr>
          <a:p>
            <a:pPr algn="just"/>
            <a:r>
              <a:rPr dirty="0" sz="2200" lang="en-US">
                <a:latin typeface="Times New Roman" panose="02020603050405020304" pitchFamily="18" charset="0"/>
                <a:cs typeface="Times New Roman" panose="02020603050405020304" pitchFamily="18" charset="0"/>
              </a:rPr>
              <a:t>Since the start or outbreak of the Corona Virus pandemic, there has been quite a significant change in businesses. However, inflation has been recorded on several organizations and citizens in general. According to the national bureau of economic, consumers have reduced the spending on transport, which means that the movement rate has reduced. Also, several luxuries have been cut down by people. This information is taken from several institutions like hotels, dining out places, and also recreation institutions.</a:t>
            </a:r>
          </a:p>
          <a:p>
            <a:pPr algn="just"/>
            <a:r>
              <a:rPr dirty="0" sz="2200" lang="en-US">
                <a:latin typeface="Times New Roman" panose="02020603050405020304" pitchFamily="18" charset="0"/>
                <a:cs typeface="Times New Roman" panose="02020603050405020304" pitchFamily="18" charset="0"/>
              </a:rPr>
              <a:t>Foods costs rose by 2.7 percent in April after the pandemic was announced, which had a smaller impact on the CCPI, which had a 7.6 percent than the average percentage, 11.3. the drop observed in April was a decline in transportation costs, which had a much more significant effect on the CPI where the category weighted 15.8 percent (NBER).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9"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Current status of the U.S. labor force participation rate </a:t>
            </a:r>
          </a:p>
        </p:txBody>
      </p:sp>
      <p:sp>
        <p:nvSpPr>
          <p:cNvPr id="1048610" name="Content Placeholder 2"/>
          <p:cNvSpPr>
            <a:spLocks noGrp="1"/>
          </p:cNvSpPr>
          <p:nvPr>
            <p:ph idx="1"/>
          </p:nvPr>
        </p:nvSpPr>
        <p:spPr/>
        <p:txBody>
          <a:bodyPr>
            <a:normAutofit/>
          </a:bodyPr>
          <a:p>
            <a:pPr algn="just"/>
            <a:r>
              <a:rPr dirty="0" sz="2200" lang="en-US">
                <a:latin typeface="Times New Roman" panose="02020603050405020304" pitchFamily="18" charset="0"/>
                <a:cs typeface="Times New Roman" panose="02020603050405020304" pitchFamily="18" charset="0"/>
              </a:rPr>
              <a:t>The effect of the corona virus's ongoing pandemic has led to an extensive record of labor pressure. It means that several individuals have lost their jobs. Some organizations were forced to fire some employees for them to be able to manage their expenses within the organization.</a:t>
            </a:r>
          </a:p>
          <a:p>
            <a:pPr algn="just"/>
            <a:r>
              <a:rPr dirty="0" sz="2200" lang="en-US">
                <a:latin typeface="Times New Roman" panose="02020603050405020304" pitchFamily="18" charset="0"/>
                <a:cs typeface="Times New Roman" panose="02020603050405020304" pitchFamily="18" charset="0"/>
              </a:rPr>
              <a:t> Furthermore, some organizations were forced to reduce their salaries, which made some of them quit or start looking for other jobs to manage their bills. Thus, the labor pressure increased since too many employed and unemployed individuals tried to find new jobs.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1"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Impact on the industry</a:t>
            </a:r>
          </a:p>
        </p:txBody>
      </p:sp>
      <p:sp>
        <p:nvSpPr>
          <p:cNvPr id="1048612" name="Content Placeholder 2"/>
          <p:cNvSpPr>
            <a:spLocks noGrp="1"/>
          </p:cNvSpPr>
          <p:nvPr>
            <p:ph idx="1"/>
          </p:nvPr>
        </p:nvSpPr>
        <p:spPr/>
        <p:txBody>
          <a:bodyPr>
            <a:normAutofit/>
          </a:bodyPr>
          <a:p>
            <a:pPr algn="just"/>
            <a:r>
              <a:rPr dirty="0" sz="2200" lang="en-US" err="1">
                <a:latin typeface="Times New Roman" panose="02020603050405020304" pitchFamily="18" charset="0"/>
                <a:cs typeface="Times New Roman" panose="02020603050405020304" pitchFamily="18" charset="0"/>
              </a:rPr>
              <a:t>uBy</a:t>
            </a:r>
            <a:r>
              <a:rPr dirty="0" sz="2200" lang="en-US">
                <a:latin typeface="Times New Roman" panose="02020603050405020304" pitchFamily="18" charset="0"/>
                <a:cs typeface="Times New Roman" panose="02020603050405020304" pitchFamily="18" charset="0"/>
              </a:rPr>
              <a:t> following the statistics indicated. There is a significant impact on the industry since people are now trying to save their cash. Since the pandemic is not over, there is an estimated fall in sales and services provided since an organization must try its best to be spending minimum resources to reduce the expenses of organization. </a:t>
            </a:r>
          </a:p>
          <a:p>
            <a:pPr algn="just"/>
            <a:r>
              <a:rPr dirty="0" sz="2200" lang="en-US">
                <a:latin typeface="Times New Roman" panose="02020603050405020304" pitchFamily="18" charset="0"/>
                <a:cs typeface="Times New Roman" panose="02020603050405020304" pitchFamily="18" charset="0"/>
              </a:rPr>
              <a:t>Furthermore, people are unwilling to spend on bonus items. Thus, it is because of their employment status and the salary they are getting paid. They were there, leading to reduced sales.</a:t>
            </a:r>
          </a:p>
          <a:p>
            <a:pPr algn="just"/>
            <a:r>
              <a:rPr dirty="0" sz="2200" lang="en-US">
                <a:latin typeface="Times New Roman" panose="02020603050405020304" pitchFamily="18" charset="0"/>
                <a:cs typeface="Times New Roman" panose="02020603050405020304" pitchFamily="18" charset="0"/>
              </a:rPr>
              <a:t>It is also impossible to bring in the new product since not everyone will be willing to spend on new stuff. Almost every individual is now purchasing cheap goods or services to cover all their bills and needs.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3" name="Title 1"/>
          <p:cNvSpPr>
            <a:spLocks noGrp="1"/>
          </p:cNvSpPr>
          <p:nvPr>
            <p:ph type="title"/>
          </p:nvPr>
        </p:nvSpPr>
        <p:spPr/>
        <p:txBody>
          <a:bodyPr/>
          <a:p>
            <a:pPr algn="just"/>
            <a:r>
              <a:rPr dirty="0" lang="en-US">
                <a:latin typeface="Times New Roman" panose="02020603050405020304" pitchFamily="18" charset="0"/>
                <a:cs typeface="Times New Roman" panose="02020603050405020304" pitchFamily="18" charset="0"/>
              </a:rPr>
              <a:t>Forecast of the U.S. unemployment rate </a:t>
            </a:r>
          </a:p>
        </p:txBody>
      </p:sp>
      <p:sp>
        <p:nvSpPr>
          <p:cNvPr id="1048614" name="Content Placeholder 2"/>
          <p:cNvSpPr>
            <a:spLocks noGrp="1"/>
          </p:cNvSpPr>
          <p:nvPr>
            <p:ph idx="1"/>
          </p:nvPr>
        </p:nvSpPr>
        <p:spPr/>
        <p:txBody>
          <a:bodyPr>
            <a:normAutofit/>
          </a:bodyPr>
          <a:p>
            <a:pPr algn="just"/>
            <a:r>
              <a:rPr dirty="0" sz="2200" lang="en-US">
                <a:latin typeface="Times New Roman" panose="02020603050405020304" pitchFamily="18" charset="0"/>
                <a:cs typeface="Times New Roman" panose="02020603050405020304" pitchFamily="18" charset="0"/>
              </a:rPr>
              <a:t>According to the documented and mentioned statistics, several lost jobs have been recorded since the Coronavirus outbreak. However, the businesses and job loss rates will continue dropping with high values since still people are being affected, and others are fired from their jobs. </a:t>
            </a:r>
          </a:p>
          <a:p>
            <a:pPr algn="just"/>
            <a:r>
              <a:rPr dirty="0" sz="2200" lang="en-US">
                <a:latin typeface="Times New Roman" panose="02020603050405020304" pitchFamily="18" charset="0"/>
                <a:cs typeface="Times New Roman" panose="02020603050405020304" pitchFamily="18" charset="0"/>
              </a:rPr>
              <a:t>However, there will be an increase in employment within the next three years in case of a solution or vaccine. The organization will be seeking employees to help rebuild their organizations or even start competitions with other organizations since there will also be high orders and purchases after the pandemic has been neutralized. Their sources of employments will be re-established.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5" name="Title 1"/>
          <p:cNvSpPr>
            <a:spLocks noGrp="1"/>
          </p:cNvSpPr>
          <p:nvPr>
            <p:ph type="title"/>
          </p:nvPr>
        </p:nvSpPr>
        <p:spPr/>
        <p:txBody>
          <a:bodyPr/>
          <a:p>
            <a:r>
              <a:rPr dirty="0" lang="en-US">
                <a:latin typeface="Times New Roman" panose="02020603050405020304" pitchFamily="18" charset="0"/>
                <a:cs typeface="Times New Roman" panose="02020603050405020304" pitchFamily="18" charset="0"/>
              </a:rPr>
              <a:t>Forecast of the U.S. inflation rate</a:t>
            </a:r>
          </a:p>
        </p:txBody>
      </p:sp>
      <p:sp>
        <p:nvSpPr>
          <p:cNvPr id="1048616" name="Content Placeholder 2"/>
          <p:cNvSpPr>
            <a:spLocks noGrp="1"/>
          </p:cNvSpPr>
          <p:nvPr>
            <p:ph idx="1"/>
          </p:nvPr>
        </p:nvSpPr>
        <p:spPr/>
        <p:txBody>
          <a:bodyPr>
            <a:normAutofit/>
          </a:bodyPr>
          <a:p>
            <a:pPr algn="just"/>
            <a:r>
              <a:rPr dirty="0" sz="2200" lang="en-US">
                <a:latin typeface="Times New Roman" panose="02020603050405020304" pitchFamily="18" charset="0"/>
                <a:cs typeface="Times New Roman" panose="02020603050405020304" pitchFamily="18" charset="0"/>
              </a:rPr>
              <a:t>According to Peterson, it will take several years to regain to the normal or what used to be called regular trade before the Coronavirus outbreak. Several jobs were lost; some companies even happened to shut down due to the reduced sales. Since there has not yet been a vaccine released, the sales are estimated to be dripping further.</a:t>
            </a:r>
          </a:p>
          <a:p>
            <a:pPr algn="just"/>
            <a:r>
              <a:rPr dirty="0" sz="2200" lang="en-US">
                <a:latin typeface="Times New Roman" panose="02020603050405020304" pitchFamily="18" charset="0"/>
                <a:cs typeface="Times New Roman" panose="02020603050405020304" pitchFamily="18" charset="0"/>
              </a:rPr>
              <a:t>He has also stated that it will almost take a decade to reinstate every individual back to work. Thus, even after a solution has been discovered, there is a big possibility that not everyone will be reinstated back to work. It is due to some companies and industries' closure (Peterson, 2020).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7" name="Title 1"/>
          <p:cNvSpPr>
            <a:spLocks noGrp="1"/>
          </p:cNvSpPr>
          <p:nvPr>
            <p:ph type="title"/>
          </p:nvPr>
        </p:nvSpPr>
        <p:spPr>
          <a:xfrm>
            <a:off x="646111" y="452718"/>
            <a:ext cx="9770098" cy="1400530"/>
          </a:xfrm>
        </p:spPr>
        <p:txBody>
          <a:bodyPr/>
          <a:p>
            <a:pPr algn="just"/>
            <a:r>
              <a:rPr dirty="0" lang="en-US">
                <a:latin typeface="Times New Roman" panose="02020603050405020304" pitchFamily="18" charset="0"/>
                <a:cs typeface="Times New Roman" panose="02020603050405020304" pitchFamily="18" charset="0"/>
              </a:rPr>
              <a:t>Forecast on the U.S. labor force</a:t>
            </a:r>
          </a:p>
        </p:txBody>
      </p:sp>
      <p:sp>
        <p:nvSpPr>
          <p:cNvPr id="1048618" name="Content Placeholder 2"/>
          <p:cNvSpPr>
            <a:spLocks noGrp="1"/>
          </p:cNvSpPr>
          <p:nvPr>
            <p:ph idx="1"/>
          </p:nvPr>
        </p:nvSpPr>
        <p:spPr/>
        <p:txBody>
          <a:bodyPr>
            <a:normAutofit/>
          </a:bodyPr>
          <a:p>
            <a:pPr algn="just"/>
            <a:r>
              <a:rPr dirty="0" sz="2200" lang="en-US">
                <a:latin typeface="Times New Roman" panose="02020603050405020304" pitchFamily="18" charset="0"/>
                <a:cs typeface="Times New Roman" panose="02020603050405020304" pitchFamily="18" charset="0"/>
              </a:rPr>
              <a:t>According to research on the labor force forecast, it stated that the rates are most likely to increase. Based on the records, it is most likely that the rates will aggressively increase due to the Covid situation that is still a global pandemic. Since there is also an increase in unemployment, it is most likely an increase in the labor force in the next two years due to many people either quitting or being fired from their jobs.</a:t>
            </a:r>
          </a:p>
          <a:p>
            <a:pPr algn="just"/>
            <a:r>
              <a:rPr dirty="0" sz="2200" lang="en-US">
                <a:latin typeface="Times New Roman" panose="02020603050405020304" pitchFamily="18" charset="0"/>
                <a:cs typeface="Times New Roman" panose="02020603050405020304" pitchFamily="18" charset="0"/>
              </a:rPr>
              <a:t>Therefore the rates will rise and increase within, especially after the pandemic has been controlled. On the other hand, several businesses have been closed, leading to many people being left unemployed.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19" name="Title 1"/>
          <p:cNvSpPr>
            <a:spLocks noGrp="1"/>
          </p:cNvSpPr>
          <p:nvPr>
            <p:ph type="title"/>
          </p:nvPr>
        </p:nvSpPr>
        <p:spPr/>
        <p:txBody>
          <a:bodyPr/>
          <a:p>
            <a:pPr algn="just"/>
            <a:r>
              <a:rPr dirty="0" lang="en-US">
                <a:latin typeface="Times New Roman" panose="02020603050405020304" pitchFamily="18" charset="0"/>
                <a:cs typeface="Times New Roman" panose="02020603050405020304" pitchFamily="18" charset="0"/>
              </a:rPr>
              <a:t>Impact of the forecast rates to the industry</a:t>
            </a:r>
            <a:br>
              <a:rPr dirty="0" lang="en-US">
                <a:latin typeface="Times New Roman" panose="02020603050405020304" pitchFamily="18" charset="0"/>
                <a:cs typeface="Times New Roman" panose="02020603050405020304" pitchFamily="18" charset="0"/>
              </a:rPr>
            </a:br>
            <a:endParaRPr dirty="0" lang="en-US">
              <a:latin typeface="Times New Roman" panose="02020603050405020304" pitchFamily="18" charset="0"/>
              <a:cs typeface="Times New Roman" panose="02020603050405020304" pitchFamily="18" charset="0"/>
            </a:endParaRPr>
          </a:p>
        </p:txBody>
      </p:sp>
      <p:sp>
        <p:nvSpPr>
          <p:cNvPr id="1048620" name="Content Placeholder 2"/>
          <p:cNvSpPr>
            <a:spLocks noGrp="1"/>
          </p:cNvSpPr>
          <p:nvPr>
            <p:ph idx="1"/>
          </p:nvPr>
        </p:nvSpPr>
        <p:spPr/>
        <p:txBody>
          <a:bodyPr>
            <a:normAutofit/>
          </a:bodyPr>
          <a:p>
            <a:pPr algn="just"/>
            <a:r>
              <a:rPr dirty="0" sz="2200" lang="en-US">
                <a:latin typeface="Times New Roman" panose="02020603050405020304" pitchFamily="18" charset="0"/>
                <a:cs typeface="Times New Roman" panose="02020603050405020304" pitchFamily="18" charset="0"/>
              </a:rPr>
              <a:t>The stated result/ findings significantly impact the business since it shows that companies might shut down or continuously face losses since the spread of money is also going low. Since there are several persons still quitting jobs., An organization might end up with fewer works, which might lead to company loss.</a:t>
            </a:r>
          </a:p>
          <a:p>
            <a:pPr algn="just"/>
            <a:r>
              <a:rPr dirty="0" sz="2200" lang="en-US">
                <a:latin typeface="Times New Roman" panose="02020603050405020304" pitchFamily="18" charset="0"/>
                <a:cs typeface="Times New Roman" panose="02020603050405020304" pitchFamily="18" charset="0"/>
              </a:rPr>
              <a:t>However, the results can give one a precaution or what to do or expect in the coming years; this way, the industry can be planned for, and one can be able to know whether the industry will be able to prosper or what to do to make the industry keep producing.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1" name="Title 1"/>
          <p:cNvSpPr>
            <a:spLocks noGrp="1"/>
          </p:cNvSpPr>
          <p:nvPr>
            <p:ph type="title"/>
          </p:nvPr>
        </p:nvSpPr>
        <p:spPr/>
        <p:txBody>
          <a:bodyPr/>
          <a:p>
            <a:pPr algn="ctr"/>
            <a:r>
              <a:rPr dirty="0" lang="en-US"/>
              <a:t>References</a:t>
            </a:r>
          </a:p>
        </p:txBody>
      </p:sp>
      <p:sp>
        <p:nvSpPr>
          <p:cNvPr id="1048622" name="Content Placeholder 2"/>
          <p:cNvSpPr>
            <a:spLocks noGrp="1"/>
          </p:cNvSpPr>
          <p:nvPr>
            <p:ph idx="1"/>
          </p:nvPr>
        </p:nvSpPr>
        <p:spPr>
          <a:xfrm>
            <a:off x="1222581" y="1331259"/>
            <a:ext cx="8946541" cy="5374341"/>
          </a:xfrm>
        </p:spPr>
        <p:txBody>
          <a:bodyPr>
            <a:noAutofit/>
          </a:bodyPr>
          <a:p>
            <a:pPr algn="just"/>
            <a:r>
              <a:rPr dirty="0" sz="1500" lang="en-US"/>
              <a:t>BLS. (2020). THE EMPLOYMENT SITUATION — NOVEMBER 2020. Retrieved from https://www.bls.gov/news.release/pdf/empsit.pdf</a:t>
            </a:r>
          </a:p>
          <a:p>
            <a:pPr algn="just"/>
            <a:r>
              <a:rPr dirty="0" sz="1500" lang="en-US" err="1"/>
              <a:t>Faberman</a:t>
            </a:r>
            <a:r>
              <a:rPr dirty="0" sz="1500" lang="en-US"/>
              <a:t>, J. (2020). - Federal Reserve bank of Chicago. Retrieved from https://www.chicagofed.org/publications/blogs/chicago-fed-insights/2020/unemployment-rate</a:t>
            </a:r>
          </a:p>
          <a:p>
            <a:pPr algn="just"/>
            <a:r>
              <a:rPr dirty="0" sz="1500" lang="en-US"/>
              <a:t>Fernando, M. M. (2017). A Short History of Prices, Inflation since the Founding of the U.S. Retrieved from https://www.stlouisfed.org/~/media/publications/regional-economist/2017/second_quarter_2017/prices_inflation.pdf</a:t>
            </a:r>
          </a:p>
          <a:p>
            <a:pPr algn="just"/>
            <a:r>
              <a:rPr dirty="0" sz="1500" lang="en-US"/>
              <a:t>Hoevelmann, K. (2020). The labor force participation rate, explained. Retrieved from https://www.stlouisfed.org/open-vault/2020/august/labor-force-participation-rate-explained</a:t>
            </a:r>
          </a:p>
          <a:p>
            <a:pPr algn="just"/>
            <a:r>
              <a:rPr dirty="0" sz="1500" lang="en-US"/>
              <a:t>NBER. (2020). Inflation measurement in the era of COVID-19. Retrieved from https://www.nber.org/digest/aug20/inflation-measurement-era-covid-19</a:t>
            </a:r>
          </a:p>
          <a:p>
            <a:pPr algn="just"/>
            <a:r>
              <a:rPr dirty="0" sz="1500" lang="en-US"/>
              <a:t>Peterson, P. G. (2020). See how the coronavirus has impacted 10-Year projections for GDP and more. Retrieved from https://www.pgpf.org/blog/2020/07/see-how-the-coronavirus-has-impacted-10-year-projections-for-unemployment-gdp-inflation-and-interest-rates</a:t>
            </a:r>
          </a:p>
          <a:p>
            <a:pPr algn="just"/>
            <a:r>
              <a:rPr dirty="0" sz="1500" lang="en-US"/>
              <a:t>Wenger, J. B., &amp; Edwards, K. A. (2020). The historic economic effects of COVID-19. Retrieved from https://www.rand.org/blog/2020/05/is-the-unemployment-rate-now-higher-than-it-was-in.html</a:t>
            </a:r>
          </a:p>
          <a:p>
            <a:pPr algn="just"/>
            <a:endParaRPr dirty="0" sz="1500" lang="en-US">
              <a:latin typeface="Times New Roman" panose="02020603050405020304" pitchFamily="18" charset="0"/>
              <a:cs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Ion">
  <a:themeElements>
    <a:clrScheme name="Ion">
      <a:dk1>
        <a:sysClr lastClr="000000" val="windowText"/>
      </a:dk1>
      <a:lt1>
        <a:sysClr lastClr="FFFFFF" val="window"/>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r="5400000" dist="25400" rotWithShape="0">
              <a:srgbClr val="000000">
                <a:alpha val="45000"/>
              </a:srgbClr>
            </a:outerShdw>
          </a:effectLst>
        </a:effectStyle>
        <a:effectStyle>
          <a:effectLst>
            <a:outerShdw blurRad="63500" dir="5400000" dist="38100" rotWithShape="0">
              <a:srgbClr val="000000">
                <a:alpha val="60000"/>
              </a:srgbClr>
            </a:outerShdw>
          </a:effectLst>
          <a:scene3d>
            <a:camera prst="orthographicFront">
              <a:rot lat="0" lon="0" rev="0"/>
            </a:camera>
            <a:lightRig dir="tl" rig="threePt"/>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Sermon</dc:creator>
  <cp:lastModifiedBy>Sermon</cp:lastModifiedBy>
  <dcterms:created xsi:type="dcterms:W3CDTF">2020-12-12T04:58:02Z</dcterms:created>
  <dcterms:modified xsi:type="dcterms:W3CDTF">2020-12-12T15:57:27Z</dcterms:modified>
</cp:coreProperties>
</file>